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3.xml" ContentType="application/vnd.openxmlformats-officedocument.theme+xml"/>
  <Override PartName="/ppt/slideLayouts/slideLayout56.xml" ContentType="application/vnd.openxmlformats-officedocument.presentationml.slideLayout+xml"/>
  <Override PartName="/ppt/theme/theme4.xml" ContentType="application/vnd.openxmlformats-officedocument.theme+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theme/theme5.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theme/theme6.xml" ContentType="application/vnd.openxmlformats-officedocument.theme+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theme/theme7.xml" ContentType="application/vnd.openxmlformats-officedocument.theme+xml"/>
  <Override PartName="/ppt/theme/theme8.xml" ContentType="application/vnd.openxmlformats-officedocument.theme+xml"/>
  <Override PartName="/ppt/theme/theme9.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tags/tag13.xml" ContentType="application/vnd.openxmlformats-officedocument.presentationml.tags+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2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removePersonalInfoOnSave="1" saveSubsetFonts="1" autoCompressPictures="0">
  <p:sldMasterIdLst>
    <p:sldMasterId id="2147483725" r:id="rId4"/>
    <p:sldMasterId id="2147483758" r:id="rId5"/>
    <p:sldMasterId id="2147483782" r:id="rId6"/>
    <p:sldMasterId id="2147483813" r:id="rId7"/>
    <p:sldMasterId id="2147483815" r:id="rId8"/>
    <p:sldMasterId id="2147483828" r:id="rId9"/>
    <p:sldMasterId id="2147483843" r:id="rId10"/>
  </p:sldMasterIdLst>
  <p:notesMasterIdLst>
    <p:notesMasterId r:id="rId45"/>
  </p:notesMasterIdLst>
  <p:handoutMasterIdLst>
    <p:handoutMasterId r:id="rId46"/>
  </p:handoutMasterIdLst>
  <p:sldIdLst>
    <p:sldId id="256" r:id="rId11"/>
    <p:sldId id="268" r:id="rId12"/>
    <p:sldId id="2084" r:id="rId13"/>
    <p:sldId id="323" r:id="rId14"/>
    <p:sldId id="309" r:id="rId15"/>
    <p:sldId id="2065" r:id="rId16"/>
    <p:sldId id="288" r:id="rId17"/>
    <p:sldId id="2089" r:id="rId18"/>
    <p:sldId id="2113" r:id="rId19"/>
    <p:sldId id="2270" r:id="rId20"/>
    <p:sldId id="2275" r:id="rId21"/>
    <p:sldId id="2130" r:id="rId22"/>
    <p:sldId id="2087" r:id="rId23"/>
    <p:sldId id="2273" r:id="rId24"/>
    <p:sldId id="2266" r:id="rId25"/>
    <p:sldId id="2274" r:id="rId26"/>
    <p:sldId id="508" r:id="rId27"/>
    <p:sldId id="2081" r:id="rId28"/>
    <p:sldId id="2068" r:id="rId29"/>
    <p:sldId id="2067" r:id="rId30"/>
    <p:sldId id="324" r:id="rId31"/>
    <p:sldId id="2132" r:id="rId32"/>
    <p:sldId id="334" r:id="rId33"/>
    <p:sldId id="2134" r:id="rId34"/>
    <p:sldId id="2264" r:id="rId35"/>
    <p:sldId id="332" r:id="rId36"/>
    <p:sldId id="333" r:id="rId37"/>
    <p:sldId id="2131" r:id="rId38"/>
    <p:sldId id="2272" r:id="rId39"/>
    <p:sldId id="2075" r:id="rId40"/>
    <p:sldId id="2263" r:id="rId41"/>
    <p:sldId id="2262" r:id="rId42"/>
    <p:sldId id="2102" r:id="rId43"/>
    <p:sldId id="2077" r:id="rId44"/>
  </p:sldIdLst>
  <p:sldSz cx="12192000" cy="6858000"/>
  <p:notesSz cx="7315200" cy="96012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2" name="Author" initials="A" lastIdx="1"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0B4C8"/>
    <a:srgbClr val="970A82"/>
    <a:srgbClr val="70C2D2"/>
    <a:srgbClr val="CE4287"/>
    <a:srgbClr val="465359"/>
    <a:srgbClr val="ED1BA7"/>
    <a:srgbClr val="FFFFFF"/>
    <a:srgbClr val="CE724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7" autoAdjust="0"/>
    <p:restoredTop sz="79906" autoAdjust="0"/>
  </p:normalViewPr>
  <p:slideViewPr>
    <p:cSldViewPr snapToGrid="0">
      <p:cViewPr varScale="1">
        <p:scale>
          <a:sx n="91" d="100"/>
          <a:sy n="91" d="100"/>
        </p:scale>
        <p:origin x="1296" y="84"/>
      </p:cViewPr>
      <p:guideLst>
        <p:guide orient="horz" pos="2160"/>
        <p:guide pos="3840"/>
      </p:guideLst>
    </p:cSldViewPr>
  </p:slideViewPr>
  <p:notesTextViewPr>
    <p:cViewPr>
      <p:scale>
        <a:sx n="3" d="2"/>
        <a:sy n="3" d="2"/>
      </p:scale>
      <p:origin x="0" y="0"/>
    </p:cViewPr>
  </p:notesTextViewPr>
  <p:notesViewPr>
    <p:cSldViewPr snapToGrid="0">
      <p:cViewPr varScale="1">
        <p:scale>
          <a:sx n="60" d="100"/>
          <a:sy n="60" d="100"/>
        </p:scale>
        <p:origin x="3187" y="34"/>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3.xml"/><Relationship Id="rId18" Type="http://schemas.openxmlformats.org/officeDocument/2006/relationships/slide" Target="slides/slide8.xml"/><Relationship Id="rId26" Type="http://schemas.openxmlformats.org/officeDocument/2006/relationships/slide" Target="slides/slide16.xml"/><Relationship Id="rId39" Type="http://schemas.openxmlformats.org/officeDocument/2006/relationships/slide" Target="slides/slide29.xml"/><Relationship Id="rId21" Type="http://schemas.openxmlformats.org/officeDocument/2006/relationships/slide" Target="slides/slide11.xml"/><Relationship Id="rId34" Type="http://schemas.openxmlformats.org/officeDocument/2006/relationships/slide" Target="slides/slide24.xml"/><Relationship Id="rId42" Type="http://schemas.openxmlformats.org/officeDocument/2006/relationships/slide" Target="slides/slide32.xml"/><Relationship Id="rId47" Type="http://schemas.openxmlformats.org/officeDocument/2006/relationships/commentAuthors" Target="commentAuthors.xml"/><Relationship Id="rId50" Type="http://schemas.openxmlformats.org/officeDocument/2006/relationships/theme" Target="theme/theme1.xml"/><Relationship Id="rId7" Type="http://schemas.openxmlformats.org/officeDocument/2006/relationships/slideMaster" Target="slideMasters/slideMaster4.xml"/><Relationship Id="rId2" Type="http://schemas.openxmlformats.org/officeDocument/2006/relationships/customXml" Target="../customXml/item2.xml"/><Relationship Id="rId16" Type="http://schemas.openxmlformats.org/officeDocument/2006/relationships/slide" Target="slides/slide6.xml"/><Relationship Id="rId29" Type="http://schemas.openxmlformats.org/officeDocument/2006/relationships/slide" Target="slides/slide19.xml"/><Relationship Id="rId11" Type="http://schemas.openxmlformats.org/officeDocument/2006/relationships/slide" Target="slides/slide1.xml"/><Relationship Id="rId24" Type="http://schemas.openxmlformats.org/officeDocument/2006/relationships/slide" Target="slides/slide14.xml"/><Relationship Id="rId32" Type="http://schemas.openxmlformats.org/officeDocument/2006/relationships/slide" Target="slides/slide22.xml"/><Relationship Id="rId37" Type="http://schemas.openxmlformats.org/officeDocument/2006/relationships/slide" Target="slides/slide27.xml"/><Relationship Id="rId40" Type="http://schemas.openxmlformats.org/officeDocument/2006/relationships/slide" Target="slides/slide30.xml"/><Relationship Id="rId45" Type="http://schemas.openxmlformats.org/officeDocument/2006/relationships/notesMaster" Target="notesMasters/notesMaster1.xml"/><Relationship Id="rId5" Type="http://schemas.openxmlformats.org/officeDocument/2006/relationships/slideMaster" Target="slideMasters/slideMaster2.xml"/><Relationship Id="rId15" Type="http://schemas.openxmlformats.org/officeDocument/2006/relationships/slide" Target="slides/slide5.xml"/><Relationship Id="rId23" Type="http://schemas.openxmlformats.org/officeDocument/2006/relationships/slide" Target="slides/slide13.xml"/><Relationship Id="rId28" Type="http://schemas.openxmlformats.org/officeDocument/2006/relationships/slide" Target="slides/slide18.xml"/><Relationship Id="rId36" Type="http://schemas.openxmlformats.org/officeDocument/2006/relationships/slide" Target="slides/slide26.xml"/><Relationship Id="rId49" Type="http://schemas.openxmlformats.org/officeDocument/2006/relationships/viewProps" Target="viewProps.xml"/><Relationship Id="rId10" Type="http://schemas.openxmlformats.org/officeDocument/2006/relationships/slideMaster" Target="slideMasters/slideMaster7.xml"/><Relationship Id="rId19" Type="http://schemas.openxmlformats.org/officeDocument/2006/relationships/slide" Target="slides/slide9.xml"/><Relationship Id="rId31" Type="http://schemas.openxmlformats.org/officeDocument/2006/relationships/slide" Target="slides/slide21.xml"/><Relationship Id="rId44" Type="http://schemas.openxmlformats.org/officeDocument/2006/relationships/slide" Target="slides/slide34.xml"/><Relationship Id="rId4" Type="http://schemas.openxmlformats.org/officeDocument/2006/relationships/slideMaster" Target="slideMasters/slideMaster1.xml"/><Relationship Id="rId9" Type="http://schemas.openxmlformats.org/officeDocument/2006/relationships/slideMaster" Target="slideMasters/slideMaster6.xml"/><Relationship Id="rId14" Type="http://schemas.openxmlformats.org/officeDocument/2006/relationships/slide" Target="slides/slide4.xml"/><Relationship Id="rId22" Type="http://schemas.openxmlformats.org/officeDocument/2006/relationships/slide" Target="slides/slide12.xml"/><Relationship Id="rId27" Type="http://schemas.openxmlformats.org/officeDocument/2006/relationships/slide" Target="slides/slide17.xml"/><Relationship Id="rId30" Type="http://schemas.openxmlformats.org/officeDocument/2006/relationships/slide" Target="slides/slide20.xml"/><Relationship Id="rId35" Type="http://schemas.openxmlformats.org/officeDocument/2006/relationships/slide" Target="slides/slide25.xml"/><Relationship Id="rId43" Type="http://schemas.openxmlformats.org/officeDocument/2006/relationships/slide" Target="slides/slide33.xml"/><Relationship Id="rId48" Type="http://schemas.openxmlformats.org/officeDocument/2006/relationships/presProps" Target="presProps.xml"/><Relationship Id="rId8" Type="http://schemas.openxmlformats.org/officeDocument/2006/relationships/slideMaster" Target="slideMasters/slideMaster5.xml"/><Relationship Id="rId51" Type="http://schemas.openxmlformats.org/officeDocument/2006/relationships/tableStyles" Target="tableStyles.xml"/><Relationship Id="rId3" Type="http://schemas.openxmlformats.org/officeDocument/2006/relationships/customXml" Target="../customXml/item3.xml"/><Relationship Id="rId12" Type="http://schemas.openxmlformats.org/officeDocument/2006/relationships/slide" Target="slides/slide2.xml"/><Relationship Id="rId17" Type="http://schemas.openxmlformats.org/officeDocument/2006/relationships/slide" Target="slides/slide7.xml"/><Relationship Id="rId25" Type="http://schemas.openxmlformats.org/officeDocument/2006/relationships/slide" Target="slides/slide15.xml"/><Relationship Id="rId33" Type="http://schemas.openxmlformats.org/officeDocument/2006/relationships/slide" Target="slides/slide23.xml"/><Relationship Id="rId38" Type="http://schemas.openxmlformats.org/officeDocument/2006/relationships/slide" Target="slides/slide28.xml"/><Relationship Id="rId46" Type="http://schemas.openxmlformats.org/officeDocument/2006/relationships/handoutMaster" Target="handoutMasters/handoutMaster1.xml"/><Relationship Id="rId20" Type="http://schemas.openxmlformats.org/officeDocument/2006/relationships/slide" Target="slides/slide10.xml"/><Relationship Id="rId41" Type="http://schemas.openxmlformats.org/officeDocument/2006/relationships/slide" Target="slides/slide31.xml"/><Relationship Id="rId1" Type="http://schemas.openxmlformats.org/officeDocument/2006/relationships/customXml" Target="../customXml/item1.xml"/><Relationship Id="rId6" Type="http://schemas.openxmlformats.org/officeDocument/2006/relationships/slideMaster" Target="slideMasters/slideMaster3.xml"/></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DE957FC-5031-4F1F-9699-42E7DA0C94E9}" type="doc">
      <dgm:prSet loTypeId="urn:diagrams.loki3.com/VaryingWidthList" loCatId="list" qsTypeId="urn:microsoft.com/office/officeart/2005/8/quickstyle/simple2" qsCatId="simple" csTypeId="urn:microsoft.com/office/officeart/2005/8/colors/colorful1" csCatId="colorful" phldr="1"/>
      <dgm:spPr/>
    </dgm:pt>
    <dgm:pt modelId="{E63D1371-009C-4922-925A-E4D965069247}">
      <dgm:prSet phldrT="[Text]"/>
      <dgm:spPr>
        <a:xfrm>
          <a:off x="1550550" y="605654"/>
          <a:ext cx="2520000" cy="576631"/>
        </a:xfrm>
        <a:prstGeom prst="rect">
          <a:avLst/>
        </a:prstGeom>
        <a:solidFill>
          <a:srgbClr val="50B4C8"/>
        </a:solidFill>
        <a:ln>
          <a:noFill/>
        </a:ln>
      </dgm:spPr>
      <dgm:t>
        <a:bodyPr/>
        <a:lstStyle/>
        <a:p>
          <a:pPr>
            <a:buNone/>
          </a:pPr>
          <a:r>
            <a:rPr lang="en-US">
              <a:latin typeface="Gill Sans MT" panose="020B0502020104020203"/>
              <a:ea typeface="+mn-ea"/>
              <a:cs typeface="+mn-cs"/>
            </a:rPr>
            <a:t>Generation  X</a:t>
          </a:r>
          <a:endParaRPr lang="en-US" dirty="0">
            <a:latin typeface="Gill Sans MT" panose="020B0502020104020203"/>
            <a:ea typeface="+mn-ea"/>
            <a:cs typeface="+mn-cs"/>
          </a:endParaRPr>
        </a:p>
      </dgm:t>
    </dgm:pt>
    <dgm:pt modelId="{F2C3766C-A749-4AC8-A23B-F7329E5050D4}" type="parTrans" cxnId="{166623CE-DDA6-47A0-A531-1BA9EBE7A79E}">
      <dgm:prSet/>
      <dgm:spPr/>
      <dgm:t>
        <a:bodyPr/>
        <a:lstStyle/>
        <a:p>
          <a:endParaRPr lang="en-US"/>
        </a:p>
      </dgm:t>
    </dgm:pt>
    <dgm:pt modelId="{064734C4-C1BC-4BE4-BC63-2D05DEB171BC}" type="sibTrans" cxnId="{166623CE-DDA6-47A0-A531-1BA9EBE7A79E}">
      <dgm:prSet/>
      <dgm:spPr/>
      <dgm:t>
        <a:bodyPr/>
        <a:lstStyle/>
        <a:p>
          <a:endParaRPr lang="en-US"/>
        </a:p>
      </dgm:t>
    </dgm:pt>
    <dgm:pt modelId="{78E7348D-F516-4822-8B73-85FD03A7A4BF}">
      <dgm:prSet phldrT="[Text]"/>
      <dgm:spPr>
        <a:xfrm>
          <a:off x="605550" y="1816580"/>
          <a:ext cx="4410000" cy="576631"/>
        </a:xfrm>
        <a:prstGeom prst="rect">
          <a:avLst/>
        </a:prstGeom>
      </dgm:spPr>
      <dgm:t>
        <a:bodyPr/>
        <a:lstStyle/>
        <a:p>
          <a:pPr>
            <a:buNone/>
          </a:pPr>
          <a:r>
            <a:rPr lang="en-US">
              <a:latin typeface="Gill Sans MT" panose="020B0502020104020203"/>
              <a:ea typeface="+mn-ea"/>
              <a:cs typeface="+mn-cs"/>
            </a:rPr>
            <a:t>Cisgender (She, Her, Hers)</a:t>
          </a:r>
          <a:endParaRPr lang="en-US" dirty="0">
            <a:latin typeface="Gill Sans MT" panose="020B0502020104020203"/>
            <a:ea typeface="+mn-ea"/>
            <a:cs typeface="+mn-cs"/>
          </a:endParaRPr>
        </a:p>
      </dgm:t>
    </dgm:pt>
    <dgm:pt modelId="{98E2551C-2EDD-4741-93CB-96C47D054B91}" type="parTrans" cxnId="{DE8653AA-0320-4E34-89D3-F5924851B60B}">
      <dgm:prSet/>
      <dgm:spPr/>
      <dgm:t>
        <a:bodyPr/>
        <a:lstStyle/>
        <a:p>
          <a:endParaRPr lang="en-US"/>
        </a:p>
      </dgm:t>
    </dgm:pt>
    <dgm:pt modelId="{1ABADE1C-74C6-4963-AEFE-90A36C319B94}" type="sibTrans" cxnId="{DE8653AA-0320-4E34-89D3-F5924851B60B}">
      <dgm:prSet/>
      <dgm:spPr/>
      <dgm:t>
        <a:bodyPr/>
        <a:lstStyle/>
        <a:p>
          <a:endParaRPr lang="en-US"/>
        </a:p>
      </dgm:t>
    </dgm:pt>
    <dgm:pt modelId="{B0D225BB-50B1-45E2-A70F-6F4926A53FA2}">
      <dgm:prSet phldrT="[Text]"/>
      <dgm:spPr>
        <a:xfrm>
          <a:off x="1327720" y="3027507"/>
          <a:ext cx="2965659" cy="576631"/>
        </a:xfrm>
        <a:prstGeom prst="rect">
          <a:avLst/>
        </a:prstGeom>
      </dgm:spPr>
      <dgm:t>
        <a:bodyPr/>
        <a:lstStyle/>
        <a:p>
          <a:pPr>
            <a:buNone/>
          </a:pPr>
          <a:r>
            <a:rPr lang="en-US">
              <a:latin typeface="Gill Sans MT" panose="020B0502020104020203"/>
              <a:ea typeface="+mn-ea"/>
              <a:cs typeface="+mn-cs"/>
            </a:rPr>
            <a:t>Wife and Mother</a:t>
          </a:r>
          <a:endParaRPr lang="en-US" dirty="0">
            <a:latin typeface="Gill Sans MT" panose="020B0502020104020203"/>
            <a:ea typeface="+mn-ea"/>
            <a:cs typeface="+mn-cs"/>
          </a:endParaRPr>
        </a:p>
      </dgm:t>
    </dgm:pt>
    <dgm:pt modelId="{AF009057-1CEA-4661-8B8B-FA3DDB043725}" type="parTrans" cxnId="{8F474DC2-48D5-4628-A61A-322B086F6F73}">
      <dgm:prSet/>
      <dgm:spPr/>
      <dgm:t>
        <a:bodyPr/>
        <a:lstStyle/>
        <a:p>
          <a:endParaRPr lang="en-US"/>
        </a:p>
      </dgm:t>
    </dgm:pt>
    <dgm:pt modelId="{59D346A5-4ED6-4155-A509-7A41448CCBCA}" type="sibTrans" cxnId="{8F474DC2-48D5-4628-A61A-322B086F6F73}">
      <dgm:prSet/>
      <dgm:spPr/>
      <dgm:t>
        <a:bodyPr/>
        <a:lstStyle/>
        <a:p>
          <a:endParaRPr lang="en-US"/>
        </a:p>
      </dgm:t>
    </dgm:pt>
    <dgm:pt modelId="{F2383C08-B75D-4EDA-BEE9-F2A97D84EFDC}">
      <dgm:prSet phldrT="[Text]"/>
      <dgm:spPr>
        <a:xfrm>
          <a:off x="920550" y="3632970"/>
          <a:ext cx="3780000" cy="576631"/>
        </a:xfrm>
        <a:prstGeom prst="rect">
          <a:avLst/>
        </a:prstGeom>
        <a:solidFill>
          <a:srgbClr val="50B4C8"/>
        </a:solidFill>
        <a:ln>
          <a:noFill/>
        </a:ln>
      </dgm:spPr>
      <dgm:t>
        <a:bodyPr/>
        <a:lstStyle/>
        <a:p>
          <a:pPr>
            <a:buNone/>
          </a:pPr>
          <a:r>
            <a:rPr lang="en-US">
              <a:latin typeface="Gill Sans MT" panose="020B0502020104020203"/>
              <a:ea typeface="+mn-ea"/>
              <a:cs typeface="+mn-cs"/>
            </a:rPr>
            <a:t>Intersectional Feminist</a:t>
          </a:r>
          <a:endParaRPr lang="en-US" dirty="0">
            <a:latin typeface="Gill Sans MT" panose="020B0502020104020203"/>
            <a:ea typeface="+mn-ea"/>
            <a:cs typeface="+mn-cs"/>
          </a:endParaRPr>
        </a:p>
      </dgm:t>
    </dgm:pt>
    <dgm:pt modelId="{F329BD4E-9E8F-4403-9B70-0927F4DC6AB1}" type="parTrans" cxnId="{B8EAC66A-A25B-406D-9B51-8FF6235CC643}">
      <dgm:prSet/>
      <dgm:spPr/>
      <dgm:t>
        <a:bodyPr/>
        <a:lstStyle/>
        <a:p>
          <a:endParaRPr lang="en-US"/>
        </a:p>
      </dgm:t>
    </dgm:pt>
    <dgm:pt modelId="{00FAF9FC-755B-4DBF-AA5D-E0E38ADC9CED}" type="sibTrans" cxnId="{B8EAC66A-A25B-406D-9B51-8FF6235CC643}">
      <dgm:prSet/>
      <dgm:spPr/>
      <dgm:t>
        <a:bodyPr/>
        <a:lstStyle/>
        <a:p>
          <a:endParaRPr lang="en-US"/>
        </a:p>
      </dgm:t>
    </dgm:pt>
    <dgm:pt modelId="{15C931D3-78E3-480B-91FE-9AD874AE7A3F}">
      <dgm:prSet phldrT="[Text]"/>
      <dgm:spPr>
        <a:xfrm>
          <a:off x="220936" y="4238434"/>
          <a:ext cx="5179228" cy="576631"/>
        </a:xfrm>
        <a:prstGeom prst="rect">
          <a:avLst/>
        </a:prstGeom>
      </dgm:spPr>
      <dgm:t>
        <a:bodyPr/>
        <a:lstStyle/>
        <a:p>
          <a:pPr>
            <a:buNone/>
          </a:pPr>
          <a:r>
            <a:rPr lang="en-US">
              <a:latin typeface="Gill Sans MT" panose="020B0502020104020203"/>
              <a:ea typeface="+mn-ea"/>
              <a:cs typeface="+mn-cs"/>
            </a:rPr>
            <a:t>Vermonter by way of Colorado</a:t>
          </a:r>
          <a:endParaRPr lang="en-US" dirty="0">
            <a:latin typeface="Gill Sans MT" panose="020B0502020104020203"/>
            <a:ea typeface="+mn-ea"/>
            <a:cs typeface="+mn-cs"/>
          </a:endParaRPr>
        </a:p>
      </dgm:t>
    </dgm:pt>
    <dgm:pt modelId="{3E7E57AD-4101-49ED-B908-751E6F10AB84}" type="parTrans" cxnId="{581FBC15-952B-4A12-806F-54AC51798BBA}">
      <dgm:prSet/>
      <dgm:spPr/>
      <dgm:t>
        <a:bodyPr/>
        <a:lstStyle/>
        <a:p>
          <a:endParaRPr lang="en-US"/>
        </a:p>
      </dgm:t>
    </dgm:pt>
    <dgm:pt modelId="{4F05846C-D304-41F0-A208-B6F8435CFF56}" type="sibTrans" cxnId="{581FBC15-952B-4A12-806F-54AC51798BBA}">
      <dgm:prSet/>
      <dgm:spPr/>
      <dgm:t>
        <a:bodyPr/>
        <a:lstStyle/>
        <a:p>
          <a:endParaRPr lang="en-US"/>
        </a:p>
      </dgm:t>
    </dgm:pt>
    <dgm:pt modelId="{52E90D00-7142-4426-8876-B0D23190F4F0}">
      <dgm:prSet phldrT="[Text]"/>
      <dgm:spPr>
        <a:xfrm>
          <a:off x="1325550" y="1211117"/>
          <a:ext cx="2970000" cy="576631"/>
        </a:xfrm>
        <a:prstGeom prst="rect">
          <a:avLst/>
        </a:prstGeom>
      </dgm:spPr>
      <dgm:t>
        <a:bodyPr/>
        <a:lstStyle/>
        <a:p>
          <a:pPr>
            <a:buNone/>
          </a:pPr>
          <a:r>
            <a:rPr lang="en-US">
              <a:latin typeface="Gill Sans MT" panose="020B0502020104020203"/>
              <a:ea typeface="+mn-ea"/>
              <a:cs typeface="+mn-cs"/>
            </a:rPr>
            <a:t>Woman of Color</a:t>
          </a:r>
          <a:endParaRPr lang="en-US" dirty="0">
            <a:latin typeface="Gill Sans MT" panose="020B0502020104020203"/>
            <a:ea typeface="+mn-ea"/>
            <a:cs typeface="+mn-cs"/>
          </a:endParaRPr>
        </a:p>
      </dgm:t>
    </dgm:pt>
    <dgm:pt modelId="{3EC216E0-506B-4B80-8CB1-109EE1E7227B}" type="parTrans" cxnId="{F92118C5-AA8D-4C37-A970-3B39A9CEC1B3}">
      <dgm:prSet/>
      <dgm:spPr/>
      <dgm:t>
        <a:bodyPr/>
        <a:lstStyle/>
        <a:p>
          <a:endParaRPr lang="en-US"/>
        </a:p>
      </dgm:t>
    </dgm:pt>
    <dgm:pt modelId="{E8C58235-307C-4D17-AD0E-F933D1AFD314}" type="sibTrans" cxnId="{F92118C5-AA8D-4C37-A970-3B39A9CEC1B3}">
      <dgm:prSet/>
      <dgm:spPr/>
      <dgm:t>
        <a:bodyPr/>
        <a:lstStyle/>
        <a:p>
          <a:endParaRPr lang="en-US"/>
        </a:p>
      </dgm:t>
    </dgm:pt>
    <dgm:pt modelId="{E682E69C-8039-4B9E-90EB-6F79C7962997}">
      <dgm:prSet phldrT="[Text]"/>
      <dgm:spPr>
        <a:xfrm>
          <a:off x="1753050" y="191"/>
          <a:ext cx="2115000" cy="576631"/>
        </a:xfrm>
      </dgm:spPr>
      <dgm:t>
        <a:bodyPr/>
        <a:lstStyle/>
        <a:p>
          <a:pPr>
            <a:buNone/>
          </a:pPr>
          <a:r>
            <a:rPr lang="en-US">
              <a:latin typeface="Gill Sans MT" panose="020B0502020104020203"/>
              <a:ea typeface="+mn-ea"/>
              <a:cs typeface="+mn-cs"/>
            </a:rPr>
            <a:t>Middle-aged</a:t>
          </a:r>
          <a:endParaRPr lang="en-US" dirty="0">
            <a:latin typeface="Gill Sans MT" panose="020B0502020104020203"/>
            <a:ea typeface="+mn-ea"/>
            <a:cs typeface="+mn-cs"/>
          </a:endParaRPr>
        </a:p>
      </dgm:t>
    </dgm:pt>
    <dgm:pt modelId="{881855BF-27BD-4FC9-8309-6518F26A3F9E}" type="parTrans" cxnId="{4A2D173A-0CD0-4019-A270-BA7B3715E9B2}">
      <dgm:prSet/>
      <dgm:spPr/>
      <dgm:t>
        <a:bodyPr/>
        <a:lstStyle/>
        <a:p>
          <a:endParaRPr lang="en-US"/>
        </a:p>
      </dgm:t>
    </dgm:pt>
    <dgm:pt modelId="{01B4CC10-834B-4216-81EA-8A93A93C329D}" type="sibTrans" cxnId="{4A2D173A-0CD0-4019-A270-BA7B3715E9B2}">
      <dgm:prSet/>
      <dgm:spPr/>
      <dgm:t>
        <a:bodyPr/>
        <a:lstStyle/>
        <a:p>
          <a:endParaRPr lang="en-US"/>
        </a:p>
      </dgm:t>
    </dgm:pt>
    <dgm:pt modelId="{687C46D0-1A5A-482D-BF4F-894A2E2973E2}" type="pres">
      <dgm:prSet presAssocID="{3DE957FC-5031-4F1F-9699-42E7DA0C94E9}" presName="Name0" presStyleCnt="0">
        <dgm:presLayoutVars>
          <dgm:resizeHandles/>
        </dgm:presLayoutVars>
      </dgm:prSet>
      <dgm:spPr/>
    </dgm:pt>
    <dgm:pt modelId="{AC4E7927-755F-4F47-839F-46165C0FC18F}" type="pres">
      <dgm:prSet presAssocID="{E682E69C-8039-4B9E-90EB-6F79C7962997}" presName="text" presStyleLbl="node1" presStyleIdx="0" presStyleCnt="7">
        <dgm:presLayoutVars>
          <dgm:bulletEnabled val="1"/>
        </dgm:presLayoutVars>
      </dgm:prSet>
      <dgm:spPr>
        <a:prstGeom prst="rect">
          <a:avLst/>
        </a:prstGeom>
      </dgm:spPr>
    </dgm:pt>
    <dgm:pt modelId="{699269F1-C96E-409C-8B78-4713186D0CC9}" type="pres">
      <dgm:prSet presAssocID="{01B4CC10-834B-4216-81EA-8A93A93C329D}" presName="space" presStyleCnt="0"/>
      <dgm:spPr/>
    </dgm:pt>
    <dgm:pt modelId="{C401461F-556F-4DD5-90E0-FAEB9A0EE13B}" type="pres">
      <dgm:prSet presAssocID="{E63D1371-009C-4922-925A-E4D965069247}" presName="text" presStyleLbl="node1" presStyleIdx="1" presStyleCnt="7">
        <dgm:presLayoutVars>
          <dgm:bulletEnabled val="1"/>
        </dgm:presLayoutVars>
      </dgm:prSet>
      <dgm:spPr/>
    </dgm:pt>
    <dgm:pt modelId="{B76DC9CA-18A6-4B82-8910-C337FAE6351C}" type="pres">
      <dgm:prSet presAssocID="{064734C4-C1BC-4BE4-BC63-2D05DEB171BC}" presName="space" presStyleCnt="0"/>
      <dgm:spPr/>
    </dgm:pt>
    <dgm:pt modelId="{AC1C94A4-F04E-4A1E-BFF6-64C02E0B970A}" type="pres">
      <dgm:prSet presAssocID="{52E90D00-7142-4426-8876-B0D23190F4F0}" presName="text" presStyleLbl="node1" presStyleIdx="2" presStyleCnt="7">
        <dgm:presLayoutVars>
          <dgm:bulletEnabled val="1"/>
        </dgm:presLayoutVars>
      </dgm:prSet>
      <dgm:spPr/>
    </dgm:pt>
    <dgm:pt modelId="{F5261B60-40C7-4C14-96A6-028D9B07564E}" type="pres">
      <dgm:prSet presAssocID="{E8C58235-307C-4D17-AD0E-F933D1AFD314}" presName="space" presStyleCnt="0"/>
      <dgm:spPr/>
    </dgm:pt>
    <dgm:pt modelId="{EAE58DC4-EBC0-46DA-BF19-483458755A4A}" type="pres">
      <dgm:prSet presAssocID="{78E7348D-F516-4822-8B73-85FD03A7A4BF}" presName="text" presStyleLbl="node1" presStyleIdx="3" presStyleCnt="7">
        <dgm:presLayoutVars>
          <dgm:bulletEnabled val="1"/>
        </dgm:presLayoutVars>
      </dgm:prSet>
      <dgm:spPr/>
    </dgm:pt>
    <dgm:pt modelId="{63C4F77A-8846-4DEA-B5D7-FB2B070AFDD5}" type="pres">
      <dgm:prSet presAssocID="{1ABADE1C-74C6-4963-AEFE-90A36C319B94}" presName="space" presStyleCnt="0"/>
      <dgm:spPr/>
    </dgm:pt>
    <dgm:pt modelId="{B83CBF80-204F-4DF8-90DA-B723BB3CF6C5}" type="pres">
      <dgm:prSet presAssocID="{B0D225BB-50B1-45E2-A70F-6F4926A53FA2}" presName="text" presStyleLbl="node1" presStyleIdx="4" presStyleCnt="7">
        <dgm:presLayoutVars>
          <dgm:bulletEnabled val="1"/>
        </dgm:presLayoutVars>
      </dgm:prSet>
      <dgm:spPr/>
    </dgm:pt>
    <dgm:pt modelId="{FF0DD8A4-5F8B-4E0D-BBB0-346A0758FAB0}" type="pres">
      <dgm:prSet presAssocID="{59D346A5-4ED6-4155-A509-7A41448CCBCA}" presName="space" presStyleCnt="0"/>
      <dgm:spPr/>
    </dgm:pt>
    <dgm:pt modelId="{D578C3A4-BCA0-4EF7-8A95-6611CB6BEF84}" type="pres">
      <dgm:prSet presAssocID="{F2383C08-B75D-4EDA-BEE9-F2A97D84EFDC}" presName="text" presStyleLbl="node1" presStyleIdx="5" presStyleCnt="7">
        <dgm:presLayoutVars>
          <dgm:bulletEnabled val="1"/>
        </dgm:presLayoutVars>
      </dgm:prSet>
      <dgm:spPr/>
    </dgm:pt>
    <dgm:pt modelId="{01043586-0613-4FB0-ACF6-02AAE56D87A4}" type="pres">
      <dgm:prSet presAssocID="{00FAF9FC-755B-4DBF-AA5D-E0E38ADC9CED}" presName="space" presStyleCnt="0"/>
      <dgm:spPr/>
    </dgm:pt>
    <dgm:pt modelId="{E7FD1122-44A3-46EB-8681-288847C881A6}" type="pres">
      <dgm:prSet presAssocID="{15C931D3-78E3-480B-91FE-9AD874AE7A3F}" presName="text" presStyleLbl="node1" presStyleIdx="6" presStyleCnt="7">
        <dgm:presLayoutVars>
          <dgm:bulletEnabled val="1"/>
        </dgm:presLayoutVars>
      </dgm:prSet>
      <dgm:spPr/>
    </dgm:pt>
  </dgm:ptLst>
  <dgm:cxnLst>
    <dgm:cxn modelId="{581FBC15-952B-4A12-806F-54AC51798BBA}" srcId="{3DE957FC-5031-4F1F-9699-42E7DA0C94E9}" destId="{15C931D3-78E3-480B-91FE-9AD874AE7A3F}" srcOrd="6" destOrd="0" parTransId="{3E7E57AD-4101-49ED-B908-751E6F10AB84}" sibTransId="{4F05846C-D304-41F0-A208-B6F8435CFF56}"/>
    <dgm:cxn modelId="{4A2D173A-0CD0-4019-A270-BA7B3715E9B2}" srcId="{3DE957FC-5031-4F1F-9699-42E7DA0C94E9}" destId="{E682E69C-8039-4B9E-90EB-6F79C7962997}" srcOrd="0" destOrd="0" parTransId="{881855BF-27BD-4FC9-8309-6518F26A3F9E}" sibTransId="{01B4CC10-834B-4216-81EA-8A93A93C329D}"/>
    <dgm:cxn modelId="{54B0B93F-A69A-4C55-AE15-A750ECAE4CCD}" type="presOf" srcId="{15C931D3-78E3-480B-91FE-9AD874AE7A3F}" destId="{E7FD1122-44A3-46EB-8681-288847C881A6}" srcOrd="0" destOrd="0" presId="urn:diagrams.loki3.com/VaryingWidthList"/>
    <dgm:cxn modelId="{B8EAC66A-A25B-406D-9B51-8FF6235CC643}" srcId="{3DE957FC-5031-4F1F-9699-42E7DA0C94E9}" destId="{F2383C08-B75D-4EDA-BEE9-F2A97D84EFDC}" srcOrd="5" destOrd="0" parTransId="{F329BD4E-9E8F-4403-9B70-0927F4DC6AB1}" sibTransId="{00FAF9FC-755B-4DBF-AA5D-E0E38ADC9CED}"/>
    <dgm:cxn modelId="{76759252-C28D-4A47-A438-226CD88AC93E}" type="presOf" srcId="{E682E69C-8039-4B9E-90EB-6F79C7962997}" destId="{AC4E7927-755F-4F47-839F-46165C0FC18F}" srcOrd="0" destOrd="0" presId="urn:diagrams.loki3.com/VaryingWidthList"/>
    <dgm:cxn modelId="{C2926683-9B60-4497-A1DA-18B3B8500A71}" type="presOf" srcId="{B0D225BB-50B1-45E2-A70F-6F4926A53FA2}" destId="{B83CBF80-204F-4DF8-90DA-B723BB3CF6C5}" srcOrd="0" destOrd="0" presId="urn:diagrams.loki3.com/VaryingWidthList"/>
    <dgm:cxn modelId="{FB4F389E-26BC-4EB1-A34E-EBF78E7BD07C}" type="presOf" srcId="{E63D1371-009C-4922-925A-E4D965069247}" destId="{C401461F-556F-4DD5-90E0-FAEB9A0EE13B}" srcOrd="0" destOrd="0" presId="urn:diagrams.loki3.com/VaryingWidthList"/>
    <dgm:cxn modelId="{DE8653AA-0320-4E34-89D3-F5924851B60B}" srcId="{3DE957FC-5031-4F1F-9699-42E7DA0C94E9}" destId="{78E7348D-F516-4822-8B73-85FD03A7A4BF}" srcOrd="3" destOrd="0" parTransId="{98E2551C-2EDD-4741-93CB-96C47D054B91}" sibTransId="{1ABADE1C-74C6-4963-AEFE-90A36C319B94}"/>
    <dgm:cxn modelId="{469D0AB1-1011-44BC-8C0A-0097A056D9C1}" type="presOf" srcId="{F2383C08-B75D-4EDA-BEE9-F2A97D84EFDC}" destId="{D578C3A4-BCA0-4EF7-8A95-6611CB6BEF84}" srcOrd="0" destOrd="0" presId="urn:diagrams.loki3.com/VaryingWidthList"/>
    <dgm:cxn modelId="{B3999DBE-2E45-4920-923D-679D94EE58D6}" type="presOf" srcId="{78E7348D-F516-4822-8B73-85FD03A7A4BF}" destId="{EAE58DC4-EBC0-46DA-BF19-483458755A4A}" srcOrd="0" destOrd="0" presId="urn:diagrams.loki3.com/VaryingWidthList"/>
    <dgm:cxn modelId="{8F474DC2-48D5-4628-A61A-322B086F6F73}" srcId="{3DE957FC-5031-4F1F-9699-42E7DA0C94E9}" destId="{B0D225BB-50B1-45E2-A70F-6F4926A53FA2}" srcOrd="4" destOrd="0" parTransId="{AF009057-1CEA-4661-8B8B-FA3DDB043725}" sibTransId="{59D346A5-4ED6-4155-A509-7A41448CCBCA}"/>
    <dgm:cxn modelId="{F92118C5-AA8D-4C37-A970-3B39A9CEC1B3}" srcId="{3DE957FC-5031-4F1F-9699-42E7DA0C94E9}" destId="{52E90D00-7142-4426-8876-B0D23190F4F0}" srcOrd="2" destOrd="0" parTransId="{3EC216E0-506B-4B80-8CB1-109EE1E7227B}" sibTransId="{E8C58235-307C-4D17-AD0E-F933D1AFD314}"/>
    <dgm:cxn modelId="{166623CE-DDA6-47A0-A531-1BA9EBE7A79E}" srcId="{3DE957FC-5031-4F1F-9699-42E7DA0C94E9}" destId="{E63D1371-009C-4922-925A-E4D965069247}" srcOrd="1" destOrd="0" parTransId="{F2C3766C-A749-4AC8-A23B-F7329E5050D4}" sibTransId="{064734C4-C1BC-4BE4-BC63-2D05DEB171BC}"/>
    <dgm:cxn modelId="{D4B37BCF-B913-47D1-A62B-FD454A7817D3}" type="presOf" srcId="{52E90D00-7142-4426-8876-B0D23190F4F0}" destId="{AC1C94A4-F04E-4A1E-BFF6-64C02E0B970A}" srcOrd="0" destOrd="0" presId="urn:diagrams.loki3.com/VaryingWidthList"/>
    <dgm:cxn modelId="{42BDBCD9-0C0D-4353-ABBC-6DE378EBD34F}" type="presOf" srcId="{3DE957FC-5031-4F1F-9699-42E7DA0C94E9}" destId="{687C46D0-1A5A-482D-BF4F-894A2E2973E2}" srcOrd="0" destOrd="0" presId="urn:diagrams.loki3.com/VaryingWidthList"/>
    <dgm:cxn modelId="{1D1B9364-0659-44C3-9BF8-C167E7BF6BFC}" type="presParOf" srcId="{687C46D0-1A5A-482D-BF4F-894A2E2973E2}" destId="{AC4E7927-755F-4F47-839F-46165C0FC18F}" srcOrd="0" destOrd="0" presId="urn:diagrams.loki3.com/VaryingWidthList"/>
    <dgm:cxn modelId="{BCD211C5-374C-406A-81D5-4D45107D094E}" type="presParOf" srcId="{687C46D0-1A5A-482D-BF4F-894A2E2973E2}" destId="{699269F1-C96E-409C-8B78-4713186D0CC9}" srcOrd="1" destOrd="0" presId="urn:diagrams.loki3.com/VaryingWidthList"/>
    <dgm:cxn modelId="{0D16505C-2AE5-4813-9079-9BDBBDFAADE5}" type="presParOf" srcId="{687C46D0-1A5A-482D-BF4F-894A2E2973E2}" destId="{C401461F-556F-4DD5-90E0-FAEB9A0EE13B}" srcOrd="2" destOrd="0" presId="urn:diagrams.loki3.com/VaryingWidthList"/>
    <dgm:cxn modelId="{F91E248B-C06F-40FD-BA47-B540B813D65D}" type="presParOf" srcId="{687C46D0-1A5A-482D-BF4F-894A2E2973E2}" destId="{B76DC9CA-18A6-4B82-8910-C337FAE6351C}" srcOrd="3" destOrd="0" presId="urn:diagrams.loki3.com/VaryingWidthList"/>
    <dgm:cxn modelId="{3F83E1F1-D468-4227-99AB-50B6A117AA33}" type="presParOf" srcId="{687C46D0-1A5A-482D-BF4F-894A2E2973E2}" destId="{AC1C94A4-F04E-4A1E-BFF6-64C02E0B970A}" srcOrd="4" destOrd="0" presId="urn:diagrams.loki3.com/VaryingWidthList"/>
    <dgm:cxn modelId="{9E538475-065B-41CB-BFDA-12D4F86ACB96}" type="presParOf" srcId="{687C46D0-1A5A-482D-BF4F-894A2E2973E2}" destId="{F5261B60-40C7-4C14-96A6-028D9B07564E}" srcOrd="5" destOrd="0" presId="urn:diagrams.loki3.com/VaryingWidthList"/>
    <dgm:cxn modelId="{5EB79D82-632F-445A-A1C5-BC6E6E76B878}" type="presParOf" srcId="{687C46D0-1A5A-482D-BF4F-894A2E2973E2}" destId="{EAE58DC4-EBC0-46DA-BF19-483458755A4A}" srcOrd="6" destOrd="0" presId="urn:diagrams.loki3.com/VaryingWidthList"/>
    <dgm:cxn modelId="{B1E50FC3-7E41-4D4B-BBEE-8538602FE01A}" type="presParOf" srcId="{687C46D0-1A5A-482D-BF4F-894A2E2973E2}" destId="{63C4F77A-8846-4DEA-B5D7-FB2B070AFDD5}" srcOrd="7" destOrd="0" presId="urn:diagrams.loki3.com/VaryingWidthList"/>
    <dgm:cxn modelId="{421D8191-1322-464A-9EDA-7FAD38AABDAC}" type="presParOf" srcId="{687C46D0-1A5A-482D-BF4F-894A2E2973E2}" destId="{B83CBF80-204F-4DF8-90DA-B723BB3CF6C5}" srcOrd="8" destOrd="0" presId="urn:diagrams.loki3.com/VaryingWidthList"/>
    <dgm:cxn modelId="{509143CA-3402-46EC-8D28-985343754E50}" type="presParOf" srcId="{687C46D0-1A5A-482D-BF4F-894A2E2973E2}" destId="{FF0DD8A4-5F8B-4E0D-BBB0-346A0758FAB0}" srcOrd="9" destOrd="0" presId="urn:diagrams.loki3.com/VaryingWidthList"/>
    <dgm:cxn modelId="{2D0A4B2B-9898-49FD-8370-EAA82C846355}" type="presParOf" srcId="{687C46D0-1A5A-482D-BF4F-894A2E2973E2}" destId="{D578C3A4-BCA0-4EF7-8A95-6611CB6BEF84}" srcOrd="10" destOrd="0" presId="urn:diagrams.loki3.com/VaryingWidthList"/>
    <dgm:cxn modelId="{D333ED59-DBE9-4340-8B0B-B232283980E8}" type="presParOf" srcId="{687C46D0-1A5A-482D-BF4F-894A2E2973E2}" destId="{01043586-0613-4FB0-ACF6-02AAE56D87A4}" srcOrd="11" destOrd="0" presId="urn:diagrams.loki3.com/VaryingWidthList"/>
    <dgm:cxn modelId="{1461CD97-6690-464E-B5FB-D45D96A74205}" type="presParOf" srcId="{687C46D0-1A5A-482D-BF4F-894A2E2973E2}" destId="{E7FD1122-44A3-46EB-8681-288847C881A6}" srcOrd="12" destOrd="0" presId="urn:diagrams.loki3.com/VaryingWidthList"/>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D0F07F19-1F50-4B42-A7A0-278DF9D25BB1}" type="doc">
      <dgm:prSet loTypeId="urn:microsoft.com/office/officeart/2016/7/layout/BasicLinearProcessNumbered#1" loCatId="process" qsTypeId="urn:microsoft.com/office/officeart/2005/8/quickstyle/simple1" qsCatId="simple" csTypeId="urn:microsoft.com/office/officeart/2005/8/colors/colorful1" csCatId="colorful" phldr="1"/>
      <dgm:spPr/>
      <dgm:t>
        <a:bodyPr/>
        <a:lstStyle/>
        <a:p>
          <a:endParaRPr lang="en-US"/>
        </a:p>
      </dgm:t>
    </dgm:pt>
    <dgm:pt modelId="{2EE95FC5-CD6B-4A50-9262-DC414E16C3EA}">
      <dgm:prSet custT="1"/>
      <dgm:spPr/>
      <dgm:t>
        <a:bodyPr lIns="288000"/>
        <a:lstStyle/>
        <a:p>
          <a:pPr algn="ctr"/>
          <a:r>
            <a:rPr lang="en-US" sz="3200" dirty="0">
              <a:latin typeface="Calibri" panose="020F0502020204030204" pitchFamily="34" charset="0"/>
              <a:cs typeface="Calibri" panose="020F0502020204030204" pitchFamily="34" charset="0"/>
            </a:rPr>
            <a:t>Understanding Gender</a:t>
          </a:r>
          <a:endParaRPr lang="en-US" sz="2400" dirty="0">
            <a:latin typeface="Calibri" panose="020F0502020204030204" pitchFamily="34" charset="0"/>
            <a:cs typeface="Calibri" panose="020F0502020204030204" pitchFamily="34" charset="0"/>
          </a:endParaRPr>
        </a:p>
      </dgm:t>
    </dgm:pt>
    <dgm:pt modelId="{75374347-884B-4721-8CFF-DF080F5B1C79}" type="parTrans" cxnId="{B3F19EC2-A372-4EC3-BFE0-C62FFDFE3DF6}">
      <dgm:prSet/>
      <dgm:spPr/>
      <dgm:t>
        <a:bodyPr/>
        <a:lstStyle/>
        <a:p>
          <a:endParaRPr lang="en-US" sz="2000">
            <a:latin typeface="Calibri" panose="020F0502020204030204" pitchFamily="34" charset="0"/>
            <a:cs typeface="Calibri" panose="020F0502020204030204" pitchFamily="34" charset="0"/>
          </a:endParaRPr>
        </a:p>
      </dgm:t>
    </dgm:pt>
    <dgm:pt modelId="{C99EBBB1-E916-471C-83C9-ABE85B42AC26}" type="sibTrans" cxnId="{B3F19EC2-A372-4EC3-BFE0-C62FFDFE3DF6}">
      <dgm:prSet phldrT="1" phldr="0" custT="1"/>
      <dgm:spPr/>
      <dgm:t>
        <a:bodyPr/>
        <a:lstStyle/>
        <a:p>
          <a:r>
            <a:rPr lang="en-US" sz="5400">
              <a:latin typeface="Calibri" panose="020F0502020204030204" pitchFamily="34" charset="0"/>
              <a:cs typeface="Calibri" panose="020F0502020204030204" pitchFamily="34" charset="0"/>
            </a:rPr>
            <a:t>1</a:t>
          </a:r>
          <a:endParaRPr lang="en-US" sz="5400" dirty="0">
            <a:latin typeface="Calibri" panose="020F0502020204030204" pitchFamily="34" charset="0"/>
            <a:cs typeface="Calibri" panose="020F0502020204030204" pitchFamily="34" charset="0"/>
          </a:endParaRPr>
        </a:p>
      </dgm:t>
    </dgm:pt>
    <dgm:pt modelId="{F05611F0-8256-4954-B6CB-ED6B4F2DD397}">
      <dgm:prSet custT="1"/>
      <dgm:spPr/>
      <dgm:t>
        <a:bodyPr lIns="288000"/>
        <a:lstStyle/>
        <a:p>
          <a:pPr algn="ctr"/>
          <a:r>
            <a:rPr lang="en-US" sz="3200" dirty="0">
              <a:latin typeface="Calibri" panose="020F0502020204030204" pitchFamily="34" charset="0"/>
              <a:cs typeface="Calibri" panose="020F0502020204030204" pitchFamily="34" charset="0"/>
            </a:rPr>
            <a:t>Exploring Confidence</a:t>
          </a:r>
        </a:p>
      </dgm:t>
    </dgm:pt>
    <dgm:pt modelId="{CD7328D6-9FAE-4506-9BDB-E06A571EC1D4}" type="parTrans" cxnId="{914FACD2-336A-4471-9E99-312B3F8EAB04}">
      <dgm:prSet/>
      <dgm:spPr/>
      <dgm:t>
        <a:bodyPr/>
        <a:lstStyle/>
        <a:p>
          <a:endParaRPr lang="en-US" sz="2000">
            <a:latin typeface="Calibri" panose="020F0502020204030204" pitchFamily="34" charset="0"/>
            <a:cs typeface="Calibri" panose="020F0502020204030204" pitchFamily="34" charset="0"/>
          </a:endParaRPr>
        </a:p>
      </dgm:t>
    </dgm:pt>
    <dgm:pt modelId="{6BD5265A-8333-420D-BDB2-65F10B3EBD76}" type="sibTrans" cxnId="{914FACD2-336A-4471-9E99-312B3F8EAB04}">
      <dgm:prSet phldrT="2" phldr="0" custT="1"/>
      <dgm:spPr>
        <a:solidFill>
          <a:srgbClr val="50B4C8"/>
        </a:solidFill>
        <a:ln>
          <a:noFill/>
        </a:ln>
      </dgm:spPr>
      <dgm:t>
        <a:bodyPr/>
        <a:lstStyle/>
        <a:p>
          <a:r>
            <a:rPr lang="en-US" sz="5400">
              <a:latin typeface="Calibri" panose="020F0502020204030204" pitchFamily="34" charset="0"/>
              <a:cs typeface="Calibri" panose="020F0502020204030204" pitchFamily="34" charset="0"/>
            </a:rPr>
            <a:t>2</a:t>
          </a:r>
          <a:endParaRPr lang="en-US" sz="5400" dirty="0">
            <a:latin typeface="Calibri" panose="020F0502020204030204" pitchFamily="34" charset="0"/>
            <a:cs typeface="Calibri" panose="020F0502020204030204" pitchFamily="34" charset="0"/>
          </a:endParaRPr>
        </a:p>
      </dgm:t>
    </dgm:pt>
    <dgm:pt modelId="{140952D0-0E1D-4F48-9F16-53581487CFA0}">
      <dgm:prSet custT="1"/>
      <dgm:spPr/>
      <dgm:t>
        <a:bodyPr lIns="288000"/>
        <a:lstStyle/>
        <a:p>
          <a:pPr algn="ctr"/>
          <a:r>
            <a:rPr lang="en-US" sz="3200" dirty="0">
              <a:latin typeface="Calibri" panose="020F0502020204030204" pitchFamily="34" charset="0"/>
              <a:cs typeface="Calibri" panose="020F0502020204030204" pitchFamily="34" charset="0"/>
            </a:rPr>
            <a:t>Cracking the Code</a:t>
          </a:r>
        </a:p>
      </dgm:t>
    </dgm:pt>
    <dgm:pt modelId="{790C446F-6917-41E7-BE01-7AFE2676D505}" type="parTrans" cxnId="{B07163E8-ADEC-492A-8F07-7E5786AB23AE}">
      <dgm:prSet/>
      <dgm:spPr/>
      <dgm:t>
        <a:bodyPr/>
        <a:lstStyle/>
        <a:p>
          <a:endParaRPr lang="en-US" sz="2000">
            <a:latin typeface="Calibri" panose="020F0502020204030204" pitchFamily="34" charset="0"/>
            <a:cs typeface="Calibri" panose="020F0502020204030204" pitchFamily="34" charset="0"/>
          </a:endParaRPr>
        </a:p>
      </dgm:t>
    </dgm:pt>
    <dgm:pt modelId="{2804F27C-9BA9-4D07-AB02-74BE7DFA2C0E}" type="sibTrans" cxnId="{B07163E8-ADEC-492A-8F07-7E5786AB23AE}">
      <dgm:prSet phldrT="3" phldr="0" custT="1"/>
      <dgm:spPr/>
      <dgm:t>
        <a:bodyPr/>
        <a:lstStyle/>
        <a:p>
          <a:r>
            <a:rPr lang="en-US" sz="5400">
              <a:latin typeface="Calibri" panose="020F0502020204030204" pitchFamily="34" charset="0"/>
              <a:cs typeface="Calibri" panose="020F0502020204030204" pitchFamily="34" charset="0"/>
            </a:rPr>
            <a:t>3</a:t>
          </a:r>
          <a:endParaRPr lang="en-US" sz="5400" dirty="0">
            <a:latin typeface="Calibri" panose="020F0502020204030204" pitchFamily="34" charset="0"/>
            <a:cs typeface="Calibri" panose="020F0502020204030204" pitchFamily="34" charset="0"/>
          </a:endParaRPr>
        </a:p>
      </dgm:t>
    </dgm:pt>
    <dgm:pt modelId="{C09B749D-9CF7-492C-B341-D9553818451B}" type="pres">
      <dgm:prSet presAssocID="{D0F07F19-1F50-4B42-A7A0-278DF9D25BB1}" presName="Name0" presStyleCnt="0">
        <dgm:presLayoutVars>
          <dgm:animLvl val="lvl"/>
          <dgm:resizeHandles val="exact"/>
        </dgm:presLayoutVars>
      </dgm:prSet>
      <dgm:spPr/>
    </dgm:pt>
    <dgm:pt modelId="{8EEF3829-836D-4E60-A9BC-8F0AD18883EE}" type="pres">
      <dgm:prSet presAssocID="{2EE95FC5-CD6B-4A50-9262-DC414E16C3EA}" presName="compositeNode" presStyleCnt="0">
        <dgm:presLayoutVars>
          <dgm:bulletEnabled val="1"/>
        </dgm:presLayoutVars>
      </dgm:prSet>
      <dgm:spPr/>
    </dgm:pt>
    <dgm:pt modelId="{5947A689-FC4A-4FDF-BDDD-890A8474DEF9}" type="pres">
      <dgm:prSet presAssocID="{2EE95FC5-CD6B-4A50-9262-DC414E16C3EA}" presName="bgRect" presStyleLbl="bgAccFollowNode1" presStyleIdx="0" presStyleCnt="3"/>
      <dgm:spPr/>
    </dgm:pt>
    <dgm:pt modelId="{94E9EF1A-1D07-4210-9402-6C559E90358A}" type="pres">
      <dgm:prSet presAssocID="{C99EBBB1-E916-471C-83C9-ABE85B42AC26}" presName="sibTransNodeCircle" presStyleLbl="alignNode1" presStyleIdx="0" presStyleCnt="6">
        <dgm:presLayoutVars>
          <dgm:chMax val="0"/>
          <dgm:bulletEnabled/>
        </dgm:presLayoutVars>
      </dgm:prSet>
      <dgm:spPr>
        <a:prstGeom prst="rect">
          <a:avLst/>
        </a:prstGeom>
      </dgm:spPr>
    </dgm:pt>
    <dgm:pt modelId="{B9E74D06-8974-46A7-BDE8-CAC0846523DB}" type="pres">
      <dgm:prSet presAssocID="{2EE95FC5-CD6B-4A50-9262-DC414E16C3EA}" presName="bottomLine" presStyleLbl="alignNode1" presStyleIdx="1" presStyleCnt="6">
        <dgm:presLayoutVars/>
      </dgm:prSet>
      <dgm:spPr/>
    </dgm:pt>
    <dgm:pt modelId="{815671D8-22AE-4967-8461-EBC1C9F97F94}" type="pres">
      <dgm:prSet presAssocID="{2EE95FC5-CD6B-4A50-9262-DC414E16C3EA}" presName="nodeText" presStyleLbl="bgAccFollowNode1" presStyleIdx="0" presStyleCnt="3">
        <dgm:presLayoutVars>
          <dgm:bulletEnabled val="1"/>
        </dgm:presLayoutVars>
      </dgm:prSet>
      <dgm:spPr/>
    </dgm:pt>
    <dgm:pt modelId="{4345A606-3100-40DC-847D-F26F8DFFB0A4}" type="pres">
      <dgm:prSet presAssocID="{C99EBBB1-E916-471C-83C9-ABE85B42AC26}" presName="sibTrans" presStyleCnt="0"/>
      <dgm:spPr/>
    </dgm:pt>
    <dgm:pt modelId="{9D438F26-CD1B-4D67-AF02-B4D0BD99464E}" type="pres">
      <dgm:prSet presAssocID="{F05611F0-8256-4954-B6CB-ED6B4F2DD397}" presName="compositeNode" presStyleCnt="0">
        <dgm:presLayoutVars>
          <dgm:bulletEnabled val="1"/>
        </dgm:presLayoutVars>
      </dgm:prSet>
      <dgm:spPr/>
    </dgm:pt>
    <dgm:pt modelId="{5C8F9B26-840A-4F96-8D27-2D7E00511C9A}" type="pres">
      <dgm:prSet presAssocID="{F05611F0-8256-4954-B6CB-ED6B4F2DD397}" presName="bgRect" presStyleLbl="bgAccFollowNode1" presStyleIdx="1" presStyleCnt="3"/>
      <dgm:spPr/>
    </dgm:pt>
    <dgm:pt modelId="{DAC041B6-6570-477A-B4C1-5CB7E0EFE0DC}" type="pres">
      <dgm:prSet presAssocID="{6BD5265A-8333-420D-BDB2-65F10B3EBD76}" presName="sibTransNodeCircle" presStyleLbl="alignNode1" presStyleIdx="2" presStyleCnt="6">
        <dgm:presLayoutVars>
          <dgm:chMax val="0"/>
          <dgm:bulletEnabled/>
        </dgm:presLayoutVars>
      </dgm:prSet>
      <dgm:spPr>
        <a:prstGeom prst="rect">
          <a:avLst/>
        </a:prstGeom>
      </dgm:spPr>
    </dgm:pt>
    <dgm:pt modelId="{F8ADDB2A-2689-4ACF-8222-B372EB5C8D35}" type="pres">
      <dgm:prSet presAssocID="{F05611F0-8256-4954-B6CB-ED6B4F2DD397}" presName="bottomLine" presStyleLbl="alignNode1" presStyleIdx="3" presStyleCnt="6">
        <dgm:presLayoutVars/>
      </dgm:prSet>
      <dgm:spPr/>
    </dgm:pt>
    <dgm:pt modelId="{36EB2DDF-B510-4B3C-AF9A-757E14A78E4D}" type="pres">
      <dgm:prSet presAssocID="{F05611F0-8256-4954-B6CB-ED6B4F2DD397}" presName="nodeText" presStyleLbl="bgAccFollowNode1" presStyleIdx="1" presStyleCnt="3">
        <dgm:presLayoutVars>
          <dgm:bulletEnabled val="1"/>
        </dgm:presLayoutVars>
      </dgm:prSet>
      <dgm:spPr/>
    </dgm:pt>
    <dgm:pt modelId="{8BDDBF6E-ECE6-4E6A-B0D3-17197BA824D3}" type="pres">
      <dgm:prSet presAssocID="{6BD5265A-8333-420D-BDB2-65F10B3EBD76}" presName="sibTrans" presStyleCnt="0"/>
      <dgm:spPr/>
    </dgm:pt>
    <dgm:pt modelId="{46746BF8-8C13-403D-B74A-6BA79A7FA811}" type="pres">
      <dgm:prSet presAssocID="{140952D0-0E1D-4F48-9F16-53581487CFA0}" presName="compositeNode" presStyleCnt="0">
        <dgm:presLayoutVars>
          <dgm:bulletEnabled val="1"/>
        </dgm:presLayoutVars>
      </dgm:prSet>
      <dgm:spPr/>
    </dgm:pt>
    <dgm:pt modelId="{7ACBA089-E576-4FF4-865F-C3BBF7659A23}" type="pres">
      <dgm:prSet presAssocID="{140952D0-0E1D-4F48-9F16-53581487CFA0}" presName="bgRect" presStyleLbl="bgAccFollowNode1" presStyleIdx="2" presStyleCnt="3"/>
      <dgm:spPr/>
    </dgm:pt>
    <dgm:pt modelId="{3CBA3CC0-D70A-4B98-9329-64604EDF25F0}" type="pres">
      <dgm:prSet presAssocID="{2804F27C-9BA9-4D07-AB02-74BE7DFA2C0E}" presName="sibTransNodeCircle" presStyleLbl="alignNode1" presStyleIdx="4" presStyleCnt="6">
        <dgm:presLayoutVars>
          <dgm:chMax val="0"/>
          <dgm:bulletEnabled/>
        </dgm:presLayoutVars>
      </dgm:prSet>
      <dgm:spPr>
        <a:prstGeom prst="rect">
          <a:avLst/>
        </a:prstGeom>
      </dgm:spPr>
    </dgm:pt>
    <dgm:pt modelId="{5BE72261-3EB3-4585-8739-2FFBAED12B80}" type="pres">
      <dgm:prSet presAssocID="{140952D0-0E1D-4F48-9F16-53581487CFA0}" presName="bottomLine" presStyleLbl="alignNode1" presStyleIdx="5" presStyleCnt="6">
        <dgm:presLayoutVars/>
      </dgm:prSet>
      <dgm:spPr/>
    </dgm:pt>
    <dgm:pt modelId="{64EF213D-B16C-4AC2-8183-B62F7FC17277}" type="pres">
      <dgm:prSet presAssocID="{140952D0-0E1D-4F48-9F16-53581487CFA0}" presName="nodeText" presStyleLbl="bgAccFollowNode1" presStyleIdx="2" presStyleCnt="3">
        <dgm:presLayoutVars>
          <dgm:bulletEnabled val="1"/>
        </dgm:presLayoutVars>
      </dgm:prSet>
      <dgm:spPr/>
    </dgm:pt>
  </dgm:ptLst>
  <dgm:cxnLst>
    <dgm:cxn modelId="{C0185933-A2E8-4CA8-BE2D-4651F528D2DE}" type="presOf" srcId="{2EE95FC5-CD6B-4A50-9262-DC414E16C3EA}" destId="{815671D8-22AE-4967-8461-EBC1C9F97F94}" srcOrd="1" destOrd="0" presId="urn:microsoft.com/office/officeart/2016/7/layout/BasicLinearProcessNumbered#1"/>
    <dgm:cxn modelId="{2218E939-6CA8-4442-A4E7-EF92FEA01DDF}" type="presOf" srcId="{140952D0-0E1D-4F48-9F16-53581487CFA0}" destId="{7ACBA089-E576-4FF4-865F-C3BBF7659A23}" srcOrd="0" destOrd="0" presId="urn:microsoft.com/office/officeart/2016/7/layout/BasicLinearProcessNumbered#1"/>
    <dgm:cxn modelId="{23907F3B-DE45-45CF-9707-5E4F6F6973DA}" type="presOf" srcId="{D0F07F19-1F50-4B42-A7A0-278DF9D25BB1}" destId="{C09B749D-9CF7-492C-B341-D9553818451B}" srcOrd="0" destOrd="0" presId="urn:microsoft.com/office/officeart/2016/7/layout/BasicLinearProcessNumbered#1"/>
    <dgm:cxn modelId="{AFE8A667-BFCC-42CE-A7FE-3066C60B154E}" type="presOf" srcId="{F05611F0-8256-4954-B6CB-ED6B4F2DD397}" destId="{5C8F9B26-840A-4F96-8D27-2D7E00511C9A}" srcOrd="0" destOrd="0" presId="urn:microsoft.com/office/officeart/2016/7/layout/BasicLinearProcessNumbered#1"/>
    <dgm:cxn modelId="{40CAD671-AB1B-4EF2-BD4C-E4C43639C27E}" type="presOf" srcId="{2EE95FC5-CD6B-4A50-9262-DC414E16C3EA}" destId="{5947A689-FC4A-4FDF-BDDD-890A8474DEF9}" srcOrd="0" destOrd="0" presId="urn:microsoft.com/office/officeart/2016/7/layout/BasicLinearProcessNumbered#1"/>
    <dgm:cxn modelId="{9CDE7D88-716E-4C97-9A52-FF7131643C5F}" type="presOf" srcId="{F05611F0-8256-4954-B6CB-ED6B4F2DD397}" destId="{36EB2DDF-B510-4B3C-AF9A-757E14A78E4D}" srcOrd="1" destOrd="0" presId="urn:microsoft.com/office/officeart/2016/7/layout/BasicLinearProcessNumbered#1"/>
    <dgm:cxn modelId="{DD5C168A-90C7-41E2-9576-A79BBC6325CE}" type="presOf" srcId="{C99EBBB1-E916-471C-83C9-ABE85B42AC26}" destId="{94E9EF1A-1D07-4210-9402-6C559E90358A}" srcOrd="0" destOrd="0" presId="urn:microsoft.com/office/officeart/2016/7/layout/BasicLinearProcessNumbered#1"/>
    <dgm:cxn modelId="{CBD31B8E-CB23-4FA8-93FE-5BB4814BBB0B}" type="presOf" srcId="{2804F27C-9BA9-4D07-AB02-74BE7DFA2C0E}" destId="{3CBA3CC0-D70A-4B98-9329-64604EDF25F0}" srcOrd="0" destOrd="0" presId="urn:microsoft.com/office/officeart/2016/7/layout/BasicLinearProcessNumbered#1"/>
    <dgm:cxn modelId="{B3F19EC2-A372-4EC3-BFE0-C62FFDFE3DF6}" srcId="{D0F07F19-1F50-4B42-A7A0-278DF9D25BB1}" destId="{2EE95FC5-CD6B-4A50-9262-DC414E16C3EA}" srcOrd="0" destOrd="0" parTransId="{75374347-884B-4721-8CFF-DF080F5B1C79}" sibTransId="{C99EBBB1-E916-471C-83C9-ABE85B42AC26}"/>
    <dgm:cxn modelId="{40F5D2CB-DECC-41AF-8388-AD6EA6907126}" type="presOf" srcId="{6BD5265A-8333-420D-BDB2-65F10B3EBD76}" destId="{DAC041B6-6570-477A-B4C1-5CB7E0EFE0DC}" srcOrd="0" destOrd="0" presId="urn:microsoft.com/office/officeart/2016/7/layout/BasicLinearProcessNumbered#1"/>
    <dgm:cxn modelId="{914FACD2-336A-4471-9E99-312B3F8EAB04}" srcId="{D0F07F19-1F50-4B42-A7A0-278DF9D25BB1}" destId="{F05611F0-8256-4954-B6CB-ED6B4F2DD397}" srcOrd="1" destOrd="0" parTransId="{CD7328D6-9FAE-4506-9BDB-E06A571EC1D4}" sibTransId="{6BD5265A-8333-420D-BDB2-65F10B3EBD76}"/>
    <dgm:cxn modelId="{B07163E8-ADEC-492A-8F07-7E5786AB23AE}" srcId="{D0F07F19-1F50-4B42-A7A0-278DF9D25BB1}" destId="{140952D0-0E1D-4F48-9F16-53581487CFA0}" srcOrd="2" destOrd="0" parTransId="{790C446F-6917-41E7-BE01-7AFE2676D505}" sibTransId="{2804F27C-9BA9-4D07-AB02-74BE7DFA2C0E}"/>
    <dgm:cxn modelId="{27E5EDFC-7359-48F6-8E3F-270CF15B8D2C}" type="presOf" srcId="{140952D0-0E1D-4F48-9F16-53581487CFA0}" destId="{64EF213D-B16C-4AC2-8183-B62F7FC17277}" srcOrd="1" destOrd="0" presId="urn:microsoft.com/office/officeart/2016/7/layout/BasicLinearProcessNumbered#1"/>
    <dgm:cxn modelId="{B5FABEA6-FE83-4DC3-A3AB-25B621203785}" type="presParOf" srcId="{C09B749D-9CF7-492C-B341-D9553818451B}" destId="{8EEF3829-836D-4E60-A9BC-8F0AD18883EE}" srcOrd="0" destOrd="0" presId="urn:microsoft.com/office/officeart/2016/7/layout/BasicLinearProcessNumbered#1"/>
    <dgm:cxn modelId="{E8C71572-9F0A-4ED2-BA52-A961EB56A76C}" type="presParOf" srcId="{8EEF3829-836D-4E60-A9BC-8F0AD18883EE}" destId="{5947A689-FC4A-4FDF-BDDD-890A8474DEF9}" srcOrd="0" destOrd="0" presId="urn:microsoft.com/office/officeart/2016/7/layout/BasicLinearProcessNumbered#1"/>
    <dgm:cxn modelId="{67C04E6E-4316-4DC8-9615-DBC47E4DDF35}" type="presParOf" srcId="{8EEF3829-836D-4E60-A9BC-8F0AD18883EE}" destId="{94E9EF1A-1D07-4210-9402-6C559E90358A}" srcOrd="1" destOrd="0" presId="urn:microsoft.com/office/officeart/2016/7/layout/BasicLinearProcessNumbered#1"/>
    <dgm:cxn modelId="{003FA2D7-FBDD-45A5-BDB1-BBCD5557649A}" type="presParOf" srcId="{8EEF3829-836D-4E60-A9BC-8F0AD18883EE}" destId="{B9E74D06-8974-46A7-BDE8-CAC0846523DB}" srcOrd="2" destOrd="0" presId="urn:microsoft.com/office/officeart/2016/7/layout/BasicLinearProcessNumbered#1"/>
    <dgm:cxn modelId="{3E9A9986-48DD-4CC7-91FE-1707EBC7E65A}" type="presParOf" srcId="{8EEF3829-836D-4E60-A9BC-8F0AD18883EE}" destId="{815671D8-22AE-4967-8461-EBC1C9F97F94}" srcOrd="3" destOrd="0" presId="urn:microsoft.com/office/officeart/2016/7/layout/BasicLinearProcessNumbered#1"/>
    <dgm:cxn modelId="{2711AD4E-AE27-4FCF-8A6A-77C0EB08E796}" type="presParOf" srcId="{C09B749D-9CF7-492C-B341-D9553818451B}" destId="{4345A606-3100-40DC-847D-F26F8DFFB0A4}" srcOrd="1" destOrd="0" presId="urn:microsoft.com/office/officeart/2016/7/layout/BasicLinearProcessNumbered#1"/>
    <dgm:cxn modelId="{71DE8450-1714-444C-A82B-015776242CCF}" type="presParOf" srcId="{C09B749D-9CF7-492C-B341-D9553818451B}" destId="{9D438F26-CD1B-4D67-AF02-B4D0BD99464E}" srcOrd="2" destOrd="0" presId="urn:microsoft.com/office/officeart/2016/7/layout/BasicLinearProcessNumbered#1"/>
    <dgm:cxn modelId="{5C537732-B693-4D12-B5ED-85D7EFE25956}" type="presParOf" srcId="{9D438F26-CD1B-4D67-AF02-B4D0BD99464E}" destId="{5C8F9B26-840A-4F96-8D27-2D7E00511C9A}" srcOrd="0" destOrd="0" presId="urn:microsoft.com/office/officeart/2016/7/layout/BasicLinearProcessNumbered#1"/>
    <dgm:cxn modelId="{A7EE3BFC-F03A-45E6-B212-83404EE12240}" type="presParOf" srcId="{9D438F26-CD1B-4D67-AF02-B4D0BD99464E}" destId="{DAC041B6-6570-477A-B4C1-5CB7E0EFE0DC}" srcOrd="1" destOrd="0" presId="urn:microsoft.com/office/officeart/2016/7/layout/BasicLinearProcessNumbered#1"/>
    <dgm:cxn modelId="{5F897C40-4F74-425D-8ECE-E06A106892E5}" type="presParOf" srcId="{9D438F26-CD1B-4D67-AF02-B4D0BD99464E}" destId="{F8ADDB2A-2689-4ACF-8222-B372EB5C8D35}" srcOrd="2" destOrd="0" presId="urn:microsoft.com/office/officeart/2016/7/layout/BasicLinearProcessNumbered#1"/>
    <dgm:cxn modelId="{B161A182-985E-47E7-B65C-F6AD87BFA0F7}" type="presParOf" srcId="{9D438F26-CD1B-4D67-AF02-B4D0BD99464E}" destId="{36EB2DDF-B510-4B3C-AF9A-757E14A78E4D}" srcOrd="3" destOrd="0" presId="urn:microsoft.com/office/officeart/2016/7/layout/BasicLinearProcessNumbered#1"/>
    <dgm:cxn modelId="{FDEB4A67-6531-4467-87D6-1AE9F901F051}" type="presParOf" srcId="{C09B749D-9CF7-492C-B341-D9553818451B}" destId="{8BDDBF6E-ECE6-4E6A-B0D3-17197BA824D3}" srcOrd="3" destOrd="0" presId="urn:microsoft.com/office/officeart/2016/7/layout/BasicLinearProcessNumbered#1"/>
    <dgm:cxn modelId="{952C4F1E-455C-44B2-8633-E11FFDA1CF16}" type="presParOf" srcId="{C09B749D-9CF7-492C-B341-D9553818451B}" destId="{46746BF8-8C13-403D-B74A-6BA79A7FA811}" srcOrd="4" destOrd="0" presId="urn:microsoft.com/office/officeart/2016/7/layout/BasicLinearProcessNumbered#1"/>
    <dgm:cxn modelId="{199291F3-CB47-4BB7-8551-CC7D94A62A3D}" type="presParOf" srcId="{46746BF8-8C13-403D-B74A-6BA79A7FA811}" destId="{7ACBA089-E576-4FF4-865F-C3BBF7659A23}" srcOrd="0" destOrd="0" presId="urn:microsoft.com/office/officeart/2016/7/layout/BasicLinearProcessNumbered#1"/>
    <dgm:cxn modelId="{14456339-3232-4F27-8745-6AE7ED279122}" type="presParOf" srcId="{46746BF8-8C13-403D-B74A-6BA79A7FA811}" destId="{3CBA3CC0-D70A-4B98-9329-64604EDF25F0}" srcOrd="1" destOrd="0" presId="urn:microsoft.com/office/officeart/2016/7/layout/BasicLinearProcessNumbered#1"/>
    <dgm:cxn modelId="{A8938D10-3458-4190-A261-C341522970A2}" type="presParOf" srcId="{46746BF8-8C13-403D-B74A-6BA79A7FA811}" destId="{5BE72261-3EB3-4585-8739-2FFBAED12B80}" srcOrd="2" destOrd="0" presId="urn:microsoft.com/office/officeart/2016/7/layout/BasicLinearProcessNumbered#1"/>
    <dgm:cxn modelId="{C1F113A0-9F7B-4396-8E1F-EC384DF862FF}" type="presParOf" srcId="{46746BF8-8C13-403D-B74A-6BA79A7FA811}" destId="{64EF213D-B16C-4AC2-8183-B62F7FC17277}" srcOrd="3" destOrd="0" presId="urn:microsoft.com/office/officeart/2016/7/layout/BasicLinearProcessNumbered#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41573B7-6C9C-4A55-9F84-572E55A46C31}" type="doc">
      <dgm:prSet loTypeId="urn:microsoft.com/office/officeart/2005/8/layout/vList6" loCatId="process" qsTypeId="urn:microsoft.com/office/officeart/2005/8/quickstyle/simple1" qsCatId="simple" csTypeId="urn:microsoft.com/office/officeart/2005/8/colors/colorful1" csCatId="colorful" phldr="1"/>
      <dgm:spPr/>
      <dgm:t>
        <a:bodyPr/>
        <a:lstStyle/>
        <a:p>
          <a:endParaRPr lang="en-US"/>
        </a:p>
      </dgm:t>
    </dgm:pt>
    <dgm:pt modelId="{49BAEED9-8BBC-4E3D-AB4B-5F47AC0C70CD}">
      <dgm:prSet phldrT="[Text]" custT="1"/>
      <dgm:spPr/>
      <dgm:t>
        <a:bodyPr/>
        <a:lstStyle/>
        <a:p>
          <a:r>
            <a:rPr lang="en-US" sz="2900" dirty="0"/>
            <a:t>Step 1</a:t>
          </a:r>
        </a:p>
      </dgm:t>
    </dgm:pt>
    <dgm:pt modelId="{245AF999-18E1-4137-B329-D32BA9DE7886}" type="parTrans" cxnId="{A32CD14F-0806-4C80-AD1E-EBC01017BBDF}">
      <dgm:prSet/>
      <dgm:spPr/>
      <dgm:t>
        <a:bodyPr/>
        <a:lstStyle/>
        <a:p>
          <a:endParaRPr lang="en-US" sz="2900"/>
        </a:p>
      </dgm:t>
    </dgm:pt>
    <dgm:pt modelId="{19D2BA71-651D-4AF7-B925-BF2005952A03}" type="sibTrans" cxnId="{A32CD14F-0806-4C80-AD1E-EBC01017BBDF}">
      <dgm:prSet/>
      <dgm:spPr/>
      <dgm:t>
        <a:bodyPr/>
        <a:lstStyle/>
        <a:p>
          <a:endParaRPr lang="en-US" sz="2900"/>
        </a:p>
      </dgm:t>
    </dgm:pt>
    <dgm:pt modelId="{325BA99D-F581-46C4-8B79-62535319D106}">
      <dgm:prSet phldrT="[Text]" custT="1"/>
      <dgm:spPr/>
      <dgm:t>
        <a:bodyPr/>
        <a:lstStyle/>
        <a:p>
          <a:r>
            <a:rPr lang="en-US" sz="2900" dirty="0"/>
            <a:t>Step 2</a:t>
          </a:r>
        </a:p>
      </dgm:t>
    </dgm:pt>
    <dgm:pt modelId="{8E4DF8C3-63C0-4260-8A1E-989E4C18C25F}" type="parTrans" cxnId="{9661160B-DCD8-4C84-8D74-3494D51D1EF3}">
      <dgm:prSet/>
      <dgm:spPr/>
      <dgm:t>
        <a:bodyPr/>
        <a:lstStyle/>
        <a:p>
          <a:endParaRPr lang="en-US" sz="2900"/>
        </a:p>
      </dgm:t>
    </dgm:pt>
    <dgm:pt modelId="{AFD7DDCA-E564-4EE0-B12D-FBEDB58F909E}" type="sibTrans" cxnId="{9661160B-DCD8-4C84-8D74-3494D51D1EF3}">
      <dgm:prSet/>
      <dgm:spPr/>
      <dgm:t>
        <a:bodyPr/>
        <a:lstStyle/>
        <a:p>
          <a:endParaRPr lang="en-US" sz="2900"/>
        </a:p>
      </dgm:t>
    </dgm:pt>
    <dgm:pt modelId="{73A9F66D-5013-4104-BD58-A7E1F1D145F4}">
      <dgm:prSet phldrT="[Text]" custT="1"/>
      <dgm:spPr/>
      <dgm:t>
        <a:bodyPr/>
        <a:lstStyle/>
        <a:p>
          <a:r>
            <a:rPr lang="en-US" sz="2400" dirty="0"/>
            <a:t>Chart along a continuum</a:t>
          </a:r>
        </a:p>
      </dgm:t>
    </dgm:pt>
    <dgm:pt modelId="{4DB5BB5E-EB63-431B-9C1D-31F3002370E1}" type="parTrans" cxnId="{0B97CD83-97C0-4755-9314-EBD08A965973}">
      <dgm:prSet/>
      <dgm:spPr/>
      <dgm:t>
        <a:bodyPr/>
        <a:lstStyle/>
        <a:p>
          <a:endParaRPr lang="en-US" sz="2900"/>
        </a:p>
      </dgm:t>
    </dgm:pt>
    <dgm:pt modelId="{58FE9E34-9687-464D-BFE7-37BF7FFF6FED}" type="sibTrans" cxnId="{0B97CD83-97C0-4755-9314-EBD08A965973}">
      <dgm:prSet/>
      <dgm:spPr/>
      <dgm:t>
        <a:bodyPr/>
        <a:lstStyle/>
        <a:p>
          <a:endParaRPr lang="en-US" sz="2900"/>
        </a:p>
      </dgm:t>
    </dgm:pt>
    <dgm:pt modelId="{27B78D4F-A36C-403D-BBB3-87E4289BD55A}">
      <dgm:prSet phldrT="[Text]" custT="1"/>
      <dgm:spPr/>
      <dgm:t>
        <a:bodyPr/>
        <a:lstStyle/>
        <a:p>
          <a:r>
            <a:rPr lang="en-US" sz="2900" dirty="0"/>
            <a:t>Step 3</a:t>
          </a:r>
        </a:p>
      </dgm:t>
    </dgm:pt>
    <dgm:pt modelId="{0734F3E0-4007-4722-9AD8-B3D5BECFAEA6}" type="parTrans" cxnId="{8B9C3355-16A6-4C9F-B97C-42BC6EDA8354}">
      <dgm:prSet/>
      <dgm:spPr/>
      <dgm:t>
        <a:bodyPr/>
        <a:lstStyle/>
        <a:p>
          <a:endParaRPr lang="en-US" sz="2900"/>
        </a:p>
      </dgm:t>
    </dgm:pt>
    <dgm:pt modelId="{4F7567DB-8EB3-4535-96CB-CEC96B3D17D6}" type="sibTrans" cxnId="{8B9C3355-16A6-4C9F-B97C-42BC6EDA8354}">
      <dgm:prSet/>
      <dgm:spPr/>
      <dgm:t>
        <a:bodyPr/>
        <a:lstStyle/>
        <a:p>
          <a:endParaRPr lang="en-US" sz="2900"/>
        </a:p>
      </dgm:t>
    </dgm:pt>
    <dgm:pt modelId="{BFD44A66-2A38-4D20-B5BD-83E93B31737D}">
      <dgm:prSet phldrT="[Text]" custT="1"/>
      <dgm:spPr/>
      <dgm:t>
        <a:bodyPr/>
        <a:lstStyle/>
        <a:p>
          <a:r>
            <a:rPr lang="en-US" sz="2900" dirty="0"/>
            <a:t>Step 4</a:t>
          </a:r>
        </a:p>
      </dgm:t>
    </dgm:pt>
    <dgm:pt modelId="{ACEB8F07-BE4A-4273-81CD-78555ACCCE7C}" type="parTrans" cxnId="{BE4CB6FA-3D8B-4DC0-86C3-15921399CD02}">
      <dgm:prSet/>
      <dgm:spPr/>
      <dgm:t>
        <a:bodyPr/>
        <a:lstStyle/>
        <a:p>
          <a:endParaRPr lang="en-US" sz="2900"/>
        </a:p>
      </dgm:t>
    </dgm:pt>
    <dgm:pt modelId="{6722C4CF-E241-4117-9060-E004AB00AE60}" type="sibTrans" cxnId="{BE4CB6FA-3D8B-4DC0-86C3-15921399CD02}">
      <dgm:prSet/>
      <dgm:spPr/>
      <dgm:t>
        <a:bodyPr/>
        <a:lstStyle/>
        <a:p>
          <a:endParaRPr lang="en-US" sz="2900"/>
        </a:p>
      </dgm:t>
    </dgm:pt>
    <dgm:pt modelId="{C915A3E5-763E-4D88-B498-F93BF2024F9C}">
      <dgm:prSet phldrT="[Text]" custT="1"/>
      <dgm:spPr/>
      <dgm:t>
        <a:bodyPr/>
        <a:lstStyle/>
        <a:p>
          <a:r>
            <a:rPr lang="en-US" sz="2400" dirty="0"/>
            <a:t>Write down action steps</a:t>
          </a:r>
        </a:p>
      </dgm:t>
    </dgm:pt>
    <dgm:pt modelId="{C5687F4A-5F43-4812-9590-B366D785D181}" type="parTrans" cxnId="{48B4E900-E74B-4FA1-B9AE-C57188B02364}">
      <dgm:prSet/>
      <dgm:spPr/>
      <dgm:t>
        <a:bodyPr/>
        <a:lstStyle/>
        <a:p>
          <a:endParaRPr lang="en-US" sz="2900"/>
        </a:p>
      </dgm:t>
    </dgm:pt>
    <dgm:pt modelId="{DA6F2220-2C8A-446F-81B7-69A51823B7A1}" type="sibTrans" cxnId="{48B4E900-E74B-4FA1-B9AE-C57188B02364}">
      <dgm:prSet/>
      <dgm:spPr/>
      <dgm:t>
        <a:bodyPr/>
        <a:lstStyle/>
        <a:p>
          <a:endParaRPr lang="en-US" sz="2900"/>
        </a:p>
      </dgm:t>
    </dgm:pt>
    <dgm:pt modelId="{3B3D62D8-7709-4F8C-9F33-D8ECE1E1EC86}">
      <dgm:prSet phldrT="[Text]" custT="1"/>
      <dgm:spPr/>
      <dgm:t>
        <a:bodyPr/>
        <a:lstStyle/>
        <a:p>
          <a:r>
            <a:rPr lang="en-US" sz="2400" b="0" dirty="0"/>
            <a:t>Identify a goal</a:t>
          </a:r>
        </a:p>
      </dgm:t>
    </dgm:pt>
    <dgm:pt modelId="{54B32FE8-C732-4C70-8FB4-8D493AACCCE8}" type="parTrans" cxnId="{47DFA544-FC64-4F14-B98F-9B9F5E1D91AC}">
      <dgm:prSet/>
      <dgm:spPr/>
      <dgm:t>
        <a:bodyPr/>
        <a:lstStyle/>
        <a:p>
          <a:endParaRPr lang="en-US" sz="2900"/>
        </a:p>
      </dgm:t>
    </dgm:pt>
    <dgm:pt modelId="{D32AF741-3FD7-43D6-BEDE-275FF866921D}" type="sibTrans" cxnId="{47DFA544-FC64-4F14-B98F-9B9F5E1D91AC}">
      <dgm:prSet/>
      <dgm:spPr/>
      <dgm:t>
        <a:bodyPr/>
        <a:lstStyle/>
        <a:p>
          <a:endParaRPr lang="en-US" sz="2900"/>
        </a:p>
      </dgm:t>
    </dgm:pt>
    <dgm:pt modelId="{FB9384C6-131A-4AA4-AAEA-7A54B57567F3}">
      <dgm:prSet custT="1"/>
      <dgm:spPr/>
      <dgm:t>
        <a:bodyPr/>
        <a:lstStyle/>
        <a:p>
          <a:r>
            <a:rPr lang="en-US" sz="2400" dirty="0"/>
            <a:t>Rank order by risk/fear</a:t>
          </a:r>
        </a:p>
      </dgm:t>
    </dgm:pt>
    <dgm:pt modelId="{FD43057D-1E37-4809-824D-7C0200CA2563}" type="parTrans" cxnId="{647F6CAD-2D14-47C7-B313-CCD47AF4AE91}">
      <dgm:prSet/>
      <dgm:spPr/>
      <dgm:t>
        <a:bodyPr/>
        <a:lstStyle/>
        <a:p>
          <a:endParaRPr lang="en-US" sz="2900"/>
        </a:p>
      </dgm:t>
    </dgm:pt>
    <dgm:pt modelId="{F0AC2983-133C-4ABB-9B5D-7184E4BD0DBA}" type="sibTrans" cxnId="{647F6CAD-2D14-47C7-B313-CCD47AF4AE91}">
      <dgm:prSet/>
      <dgm:spPr/>
      <dgm:t>
        <a:bodyPr/>
        <a:lstStyle/>
        <a:p>
          <a:endParaRPr lang="en-US" sz="2900"/>
        </a:p>
      </dgm:t>
    </dgm:pt>
    <dgm:pt modelId="{40864E7E-6AA2-4443-B233-46E4284BF778}">
      <dgm:prSet phldrT="[Text]" custT="1"/>
      <dgm:spPr/>
      <dgm:t>
        <a:bodyPr/>
        <a:lstStyle/>
        <a:p>
          <a:r>
            <a:rPr lang="en-US" sz="2900" dirty="0"/>
            <a:t> Step 5</a:t>
          </a:r>
        </a:p>
      </dgm:t>
    </dgm:pt>
    <dgm:pt modelId="{444BD8B7-2D04-411C-90B5-41CF16DD23EF}" type="parTrans" cxnId="{2BB0A38F-AEB4-479D-B061-DDDB467ABC35}">
      <dgm:prSet/>
      <dgm:spPr/>
      <dgm:t>
        <a:bodyPr/>
        <a:lstStyle/>
        <a:p>
          <a:endParaRPr lang="en-US"/>
        </a:p>
      </dgm:t>
    </dgm:pt>
    <dgm:pt modelId="{71A3EDFB-4AC8-4F27-8E04-78806CA00C70}" type="sibTrans" cxnId="{2BB0A38F-AEB4-479D-B061-DDDB467ABC35}">
      <dgm:prSet/>
      <dgm:spPr/>
      <dgm:t>
        <a:bodyPr/>
        <a:lstStyle/>
        <a:p>
          <a:endParaRPr lang="en-US"/>
        </a:p>
      </dgm:t>
    </dgm:pt>
    <dgm:pt modelId="{FE8D78F0-4E5A-4396-A18D-E059867BC291}">
      <dgm:prSet custT="1"/>
      <dgm:spPr/>
      <dgm:t>
        <a:bodyPr/>
        <a:lstStyle/>
        <a:p>
          <a:r>
            <a:rPr lang="en-US" sz="2400" dirty="0"/>
            <a:t>Take one low-risk action in 2 weeks</a:t>
          </a:r>
          <a:r>
            <a:rPr lang="en-US" sz="2400" b="1" dirty="0">
              <a:solidFill>
                <a:srgbClr val="FF0000"/>
              </a:solidFill>
            </a:rPr>
            <a:t>*</a:t>
          </a:r>
        </a:p>
      </dgm:t>
    </dgm:pt>
    <dgm:pt modelId="{49D63E79-6A21-4988-82A8-8585F9CDD668}" type="parTrans" cxnId="{57A085AA-030D-4171-BE07-7C410564701B}">
      <dgm:prSet/>
      <dgm:spPr/>
      <dgm:t>
        <a:bodyPr/>
        <a:lstStyle/>
        <a:p>
          <a:endParaRPr lang="en-US"/>
        </a:p>
      </dgm:t>
    </dgm:pt>
    <dgm:pt modelId="{ABF52C34-F22C-4E16-A267-C9CA4B967507}" type="sibTrans" cxnId="{57A085AA-030D-4171-BE07-7C410564701B}">
      <dgm:prSet/>
      <dgm:spPr/>
      <dgm:t>
        <a:bodyPr/>
        <a:lstStyle/>
        <a:p>
          <a:endParaRPr lang="en-US"/>
        </a:p>
      </dgm:t>
    </dgm:pt>
    <dgm:pt modelId="{E73CF44B-2985-4456-8663-1BF2357AD836}" type="pres">
      <dgm:prSet presAssocID="{141573B7-6C9C-4A55-9F84-572E55A46C31}" presName="Name0" presStyleCnt="0">
        <dgm:presLayoutVars>
          <dgm:dir/>
          <dgm:animLvl val="lvl"/>
          <dgm:resizeHandles/>
        </dgm:presLayoutVars>
      </dgm:prSet>
      <dgm:spPr/>
    </dgm:pt>
    <dgm:pt modelId="{13A47391-794B-4BD8-9071-EF218CE9B14D}" type="pres">
      <dgm:prSet presAssocID="{49BAEED9-8BBC-4E3D-AB4B-5F47AC0C70CD}" presName="linNode" presStyleCnt="0"/>
      <dgm:spPr/>
    </dgm:pt>
    <dgm:pt modelId="{C49E9A6D-A1AA-41D2-A5D2-C671210697FA}" type="pres">
      <dgm:prSet presAssocID="{49BAEED9-8BBC-4E3D-AB4B-5F47AC0C70CD}" presName="parentShp" presStyleLbl="node1" presStyleIdx="0" presStyleCnt="5">
        <dgm:presLayoutVars>
          <dgm:bulletEnabled val="1"/>
        </dgm:presLayoutVars>
      </dgm:prSet>
      <dgm:spPr/>
    </dgm:pt>
    <dgm:pt modelId="{5B5A7232-D652-4E54-88FB-A534F63DC8D4}" type="pres">
      <dgm:prSet presAssocID="{49BAEED9-8BBC-4E3D-AB4B-5F47AC0C70CD}" presName="childShp" presStyleLbl="bgAccFollowNode1" presStyleIdx="0" presStyleCnt="5" custLinFactNeighborX="12268" custLinFactNeighborY="-3215">
        <dgm:presLayoutVars>
          <dgm:bulletEnabled val="1"/>
        </dgm:presLayoutVars>
      </dgm:prSet>
      <dgm:spPr/>
    </dgm:pt>
    <dgm:pt modelId="{D4AE996A-A765-46A6-8E94-5711371CD252}" type="pres">
      <dgm:prSet presAssocID="{19D2BA71-651D-4AF7-B925-BF2005952A03}" presName="spacing" presStyleCnt="0"/>
      <dgm:spPr/>
    </dgm:pt>
    <dgm:pt modelId="{673FA926-DD53-4A65-B542-A7539E21D11B}" type="pres">
      <dgm:prSet presAssocID="{325BA99D-F581-46C4-8B79-62535319D106}" presName="linNode" presStyleCnt="0"/>
      <dgm:spPr/>
    </dgm:pt>
    <dgm:pt modelId="{5C747845-B5AF-4D15-A0F4-C3B90FD0CFED}" type="pres">
      <dgm:prSet presAssocID="{325BA99D-F581-46C4-8B79-62535319D106}" presName="parentShp" presStyleLbl="node1" presStyleIdx="1" presStyleCnt="5">
        <dgm:presLayoutVars>
          <dgm:bulletEnabled val="1"/>
        </dgm:presLayoutVars>
      </dgm:prSet>
      <dgm:spPr/>
    </dgm:pt>
    <dgm:pt modelId="{8D61D8EC-7F29-4998-8E4F-F8CC9FCC0D82}" type="pres">
      <dgm:prSet presAssocID="{325BA99D-F581-46C4-8B79-62535319D106}" presName="childShp" presStyleLbl="bgAccFollowNode1" presStyleIdx="1" presStyleCnt="5">
        <dgm:presLayoutVars>
          <dgm:bulletEnabled val="1"/>
        </dgm:presLayoutVars>
      </dgm:prSet>
      <dgm:spPr/>
    </dgm:pt>
    <dgm:pt modelId="{6D7F0C2B-93DF-4D18-8F3B-CE36F1E25386}" type="pres">
      <dgm:prSet presAssocID="{AFD7DDCA-E564-4EE0-B12D-FBEDB58F909E}" presName="spacing" presStyleCnt="0"/>
      <dgm:spPr/>
    </dgm:pt>
    <dgm:pt modelId="{8B94FD0F-76A0-4FD0-9887-509C262B6C26}" type="pres">
      <dgm:prSet presAssocID="{27B78D4F-A36C-403D-BBB3-87E4289BD55A}" presName="linNode" presStyleCnt="0"/>
      <dgm:spPr/>
    </dgm:pt>
    <dgm:pt modelId="{A0EC1345-3C8B-42C2-8361-8A74661DFB2A}" type="pres">
      <dgm:prSet presAssocID="{27B78D4F-A36C-403D-BBB3-87E4289BD55A}" presName="parentShp" presStyleLbl="node1" presStyleIdx="2" presStyleCnt="5">
        <dgm:presLayoutVars>
          <dgm:bulletEnabled val="1"/>
        </dgm:presLayoutVars>
      </dgm:prSet>
      <dgm:spPr/>
    </dgm:pt>
    <dgm:pt modelId="{8D67F6E5-F3D6-449E-A530-52CBAC7AE0FF}" type="pres">
      <dgm:prSet presAssocID="{27B78D4F-A36C-403D-BBB3-87E4289BD55A}" presName="childShp" presStyleLbl="bgAccFollowNode1" presStyleIdx="2" presStyleCnt="5">
        <dgm:presLayoutVars>
          <dgm:bulletEnabled val="1"/>
        </dgm:presLayoutVars>
      </dgm:prSet>
      <dgm:spPr/>
    </dgm:pt>
    <dgm:pt modelId="{F31F5723-2577-4557-9050-C54642251351}" type="pres">
      <dgm:prSet presAssocID="{4F7567DB-8EB3-4535-96CB-CEC96B3D17D6}" presName="spacing" presStyleCnt="0"/>
      <dgm:spPr/>
    </dgm:pt>
    <dgm:pt modelId="{F7C6FD46-6431-4039-A6CF-27B9DE228544}" type="pres">
      <dgm:prSet presAssocID="{BFD44A66-2A38-4D20-B5BD-83E93B31737D}" presName="linNode" presStyleCnt="0"/>
      <dgm:spPr/>
    </dgm:pt>
    <dgm:pt modelId="{BE2925B8-5C05-4C7D-A38B-398436ABA87B}" type="pres">
      <dgm:prSet presAssocID="{BFD44A66-2A38-4D20-B5BD-83E93B31737D}" presName="parentShp" presStyleLbl="node1" presStyleIdx="3" presStyleCnt="5">
        <dgm:presLayoutVars>
          <dgm:bulletEnabled val="1"/>
        </dgm:presLayoutVars>
      </dgm:prSet>
      <dgm:spPr/>
    </dgm:pt>
    <dgm:pt modelId="{4A834849-132F-41B5-AF52-287C4B392988}" type="pres">
      <dgm:prSet presAssocID="{BFD44A66-2A38-4D20-B5BD-83E93B31737D}" presName="childShp" presStyleLbl="bgAccFollowNode1" presStyleIdx="3" presStyleCnt="5">
        <dgm:presLayoutVars>
          <dgm:bulletEnabled val="1"/>
        </dgm:presLayoutVars>
      </dgm:prSet>
      <dgm:spPr/>
    </dgm:pt>
    <dgm:pt modelId="{ADB913D3-5EE9-48E2-A5E4-01F562F4D09C}" type="pres">
      <dgm:prSet presAssocID="{6722C4CF-E241-4117-9060-E004AB00AE60}" presName="spacing" presStyleCnt="0"/>
      <dgm:spPr/>
    </dgm:pt>
    <dgm:pt modelId="{CB0662A3-C54D-4BB2-9405-4C876EBEE9E9}" type="pres">
      <dgm:prSet presAssocID="{40864E7E-6AA2-4443-B233-46E4284BF778}" presName="linNode" presStyleCnt="0"/>
      <dgm:spPr/>
    </dgm:pt>
    <dgm:pt modelId="{D0C44558-C85B-45F6-B10C-607D080B2DE3}" type="pres">
      <dgm:prSet presAssocID="{40864E7E-6AA2-4443-B233-46E4284BF778}" presName="parentShp" presStyleLbl="node1" presStyleIdx="4" presStyleCnt="5">
        <dgm:presLayoutVars>
          <dgm:bulletEnabled val="1"/>
        </dgm:presLayoutVars>
      </dgm:prSet>
      <dgm:spPr/>
    </dgm:pt>
    <dgm:pt modelId="{1BCA66AE-A343-43C0-921B-C03222B114FF}" type="pres">
      <dgm:prSet presAssocID="{40864E7E-6AA2-4443-B233-46E4284BF778}" presName="childShp" presStyleLbl="bgAccFollowNode1" presStyleIdx="4" presStyleCnt="5">
        <dgm:presLayoutVars>
          <dgm:bulletEnabled val="1"/>
        </dgm:presLayoutVars>
      </dgm:prSet>
      <dgm:spPr/>
    </dgm:pt>
  </dgm:ptLst>
  <dgm:cxnLst>
    <dgm:cxn modelId="{48B4E900-E74B-4FA1-B9AE-C57188B02364}" srcId="{325BA99D-F581-46C4-8B79-62535319D106}" destId="{C915A3E5-763E-4D88-B498-F93BF2024F9C}" srcOrd="0" destOrd="0" parTransId="{C5687F4A-5F43-4812-9590-B366D785D181}" sibTransId="{DA6F2220-2C8A-446F-81B7-69A51823B7A1}"/>
    <dgm:cxn modelId="{9661160B-DCD8-4C84-8D74-3494D51D1EF3}" srcId="{141573B7-6C9C-4A55-9F84-572E55A46C31}" destId="{325BA99D-F581-46C4-8B79-62535319D106}" srcOrd="1" destOrd="0" parTransId="{8E4DF8C3-63C0-4260-8A1E-989E4C18C25F}" sibTransId="{AFD7DDCA-E564-4EE0-B12D-FBEDB58F909E}"/>
    <dgm:cxn modelId="{D3A66C2E-7979-4EA4-BBC8-DA6AD40F0F7A}" type="presOf" srcId="{FE8D78F0-4E5A-4396-A18D-E059867BC291}" destId="{1BCA66AE-A343-43C0-921B-C03222B114FF}" srcOrd="0" destOrd="0" presId="urn:microsoft.com/office/officeart/2005/8/layout/vList6"/>
    <dgm:cxn modelId="{F279BD38-BEFB-48D2-886B-3CFA223D5CB3}" type="presOf" srcId="{C915A3E5-763E-4D88-B498-F93BF2024F9C}" destId="{8D61D8EC-7F29-4998-8E4F-F8CC9FCC0D82}" srcOrd="0" destOrd="0" presId="urn:microsoft.com/office/officeart/2005/8/layout/vList6"/>
    <dgm:cxn modelId="{837AF539-18D0-4A9E-88E3-690D62606E3E}" type="presOf" srcId="{27B78D4F-A36C-403D-BBB3-87E4289BD55A}" destId="{A0EC1345-3C8B-42C2-8361-8A74661DFB2A}" srcOrd="0" destOrd="0" presId="urn:microsoft.com/office/officeart/2005/8/layout/vList6"/>
    <dgm:cxn modelId="{2791EB5F-27AB-4889-8CD8-D97A893B3B9C}" type="presOf" srcId="{141573B7-6C9C-4A55-9F84-572E55A46C31}" destId="{E73CF44B-2985-4456-8663-1BF2357AD836}" srcOrd="0" destOrd="0" presId="urn:microsoft.com/office/officeart/2005/8/layout/vList6"/>
    <dgm:cxn modelId="{ADA8CC60-4636-48E1-B580-5A5C91C876B7}" type="presOf" srcId="{73A9F66D-5013-4104-BD58-A7E1F1D145F4}" destId="{4A834849-132F-41B5-AF52-287C4B392988}" srcOrd="0" destOrd="0" presId="urn:microsoft.com/office/officeart/2005/8/layout/vList6"/>
    <dgm:cxn modelId="{47DFA544-FC64-4F14-B98F-9B9F5E1D91AC}" srcId="{49BAEED9-8BBC-4E3D-AB4B-5F47AC0C70CD}" destId="{3B3D62D8-7709-4F8C-9F33-D8ECE1E1EC86}" srcOrd="0" destOrd="0" parTransId="{54B32FE8-C732-4C70-8FB4-8D493AACCCE8}" sibTransId="{D32AF741-3FD7-43D6-BEDE-275FF866921D}"/>
    <dgm:cxn modelId="{53FE704B-300A-40CF-B4FD-374DFE1729FD}" type="presOf" srcId="{3B3D62D8-7709-4F8C-9F33-D8ECE1E1EC86}" destId="{5B5A7232-D652-4E54-88FB-A534F63DC8D4}" srcOrd="0" destOrd="0" presId="urn:microsoft.com/office/officeart/2005/8/layout/vList6"/>
    <dgm:cxn modelId="{A32CD14F-0806-4C80-AD1E-EBC01017BBDF}" srcId="{141573B7-6C9C-4A55-9F84-572E55A46C31}" destId="{49BAEED9-8BBC-4E3D-AB4B-5F47AC0C70CD}" srcOrd="0" destOrd="0" parTransId="{245AF999-18E1-4137-B329-D32BA9DE7886}" sibTransId="{19D2BA71-651D-4AF7-B925-BF2005952A03}"/>
    <dgm:cxn modelId="{8B9C3355-16A6-4C9F-B97C-42BC6EDA8354}" srcId="{141573B7-6C9C-4A55-9F84-572E55A46C31}" destId="{27B78D4F-A36C-403D-BBB3-87E4289BD55A}" srcOrd="2" destOrd="0" parTransId="{0734F3E0-4007-4722-9AD8-B3D5BECFAEA6}" sibTransId="{4F7567DB-8EB3-4535-96CB-CEC96B3D17D6}"/>
    <dgm:cxn modelId="{80BC8B7A-810D-4603-9B6C-94103BCB78B8}" type="presOf" srcId="{325BA99D-F581-46C4-8B79-62535319D106}" destId="{5C747845-B5AF-4D15-A0F4-C3B90FD0CFED}" srcOrd="0" destOrd="0" presId="urn:microsoft.com/office/officeart/2005/8/layout/vList6"/>
    <dgm:cxn modelId="{0B97CD83-97C0-4755-9314-EBD08A965973}" srcId="{BFD44A66-2A38-4D20-B5BD-83E93B31737D}" destId="{73A9F66D-5013-4104-BD58-A7E1F1D145F4}" srcOrd="0" destOrd="0" parTransId="{4DB5BB5E-EB63-431B-9C1D-31F3002370E1}" sibTransId="{58FE9E34-9687-464D-BFE7-37BF7FFF6FED}"/>
    <dgm:cxn modelId="{2BB0A38F-AEB4-479D-B061-DDDB467ABC35}" srcId="{141573B7-6C9C-4A55-9F84-572E55A46C31}" destId="{40864E7E-6AA2-4443-B233-46E4284BF778}" srcOrd="4" destOrd="0" parTransId="{444BD8B7-2D04-411C-90B5-41CF16DD23EF}" sibTransId="{71A3EDFB-4AC8-4F27-8E04-78806CA00C70}"/>
    <dgm:cxn modelId="{0E438792-E21B-480E-8BF2-4CF6D6C0489D}" type="presOf" srcId="{49BAEED9-8BBC-4E3D-AB4B-5F47AC0C70CD}" destId="{C49E9A6D-A1AA-41D2-A5D2-C671210697FA}" srcOrd="0" destOrd="0" presId="urn:microsoft.com/office/officeart/2005/8/layout/vList6"/>
    <dgm:cxn modelId="{57A085AA-030D-4171-BE07-7C410564701B}" srcId="{40864E7E-6AA2-4443-B233-46E4284BF778}" destId="{FE8D78F0-4E5A-4396-A18D-E059867BC291}" srcOrd="0" destOrd="0" parTransId="{49D63E79-6A21-4988-82A8-8585F9CDD668}" sibTransId="{ABF52C34-F22C-4E16-A267-C9CA4B967507}"/>
    <dgm:cxn modelId="{647F6CAD-2D14-47C7-B313-CCD47AF4AE91}" srcId="{27B78D4F-A36C-403D-BBB3-87E4289BD55A}" destId="{FB9384C6-131A-4AA4-AAEA-7A54B57567F3}" srcOrd="0" destOrd="0" parTransId="{FD43057D-1E37-4809-824D-7C0200CA2563}" sibTransId="{F0AC2983-133C-4ABB-9B5D-7184E4BD0DBA}"/>
    <dgm:cxn modelId="{A424A1E0-936C-42AF-8187-754ECB3D7169}" type="presOf" srcId="{40864E7E-6AA2-4443-B233-46E4284BF778}" destId="{D0C44558-C85B-45F6-B10C-607D080B2DE3}" srcOrd="0" destOrd="0" presId="urn:microsoft.com/office/officeart/2005/8/layout/vList6"/>
    <dgm:cxn modelId="{71DD33F2-4214-4140-B0A5-A7E6E3084423}" type="presOf" srcId="{FB9384C6-131A-4AA4-AAEA-7A54B57567F3}" destId="{8D67F6E5-F3D6-449E-A530-52CBAC7AE0FF}" srcOrd="0" destOrd="0" presId="urn:microsoft.com/office/officeart/2005/8/layout/vList6"/>
    <dgm:cxn modelId="{9884DFF7-DA4C-482C-9163-F077ED35C23D}" type="presOf" srcId="{BFD44A66-2A38-4D20-B5BD-83E93B31737D}" destId="{BE2925B8-5C05-4C7D-A38B-398436ABA87B}" srcOrd="0" destOrd="0" presId="urn:microsoft.com/office/officeart/2005/8/layout/vList6"/>
    <dgm:cxn modelId="{BE4CB6FA-3D8B-4DC0-86C3-15921399CD02}" srcId="{141573B7-6C9C-4A55-9F84-572E55A46C31}" destId="{BFD44A66-2A38-4D20-B5BD-83E93B31737D}" srcOrd="3" destOrd="0" parTransId="{ACEB8F07-BE4A-4273-81CD-78555ACCCE7C}" sibTransId="{6722C4CF-E241-4117-9060-E004AB00AE60}"/>
    <dgm:cxn modelId="{79C23C8F-18A9-4E7C-BC76-9F37FED40961}" type="presParOf" srcId="{E73CF44B-2985-4456-8663-1BF2357AD836}" destId="{13A47391-794B-4BD8-9071-EF218CE9B14D}" srcOrd="0" destOrd="0" presId="urn:microsoft.com/office/officeart/2005/8/layout/vList6"/>
    <dgm:cxn modelId="{02CA11FC-8525-4127-B455-53ED972DDAC5}" type="presParOf" srcId="{13A47391-794B-4BD8-9071-EF218CE9B14D}" destId="{C49E9A6D-A1AA-41D2-A5D2-C671210697FA}" srcOrd="0" destOrd="0" presId="urn:microsoft.com/office/officeart/2005/8/layout/vList6"/>
    <dgm:cxn modelId="{55A65594-CDB9-44BE-B6F3-C507418B3BCB}" type="presParOf" srcId="{13A47391-794B-4BD8-9071-EF218CE9B14D}" destId="{5B5A7232-D652-4E54-88FB-A534F63DC8D4}" srcOrd="1" destOrd="0" presId="urn:microsoft.com/office/officeart/2005/8/layout/vList6"/>
    <dgm:cxn modelId="{8C82F681-87BF-414C-A880-60A35F960815}" type="presParOf" srcId="{E73CF44B-2985-4456-8663-1BF2357AD836}" destId="{D4AE996A-A765-46A6-8E94-5711371CD252}" srcOrd="1" destOrd="0" presId="urn:microsoft.com/office/officeart/2005/8/layout/vList6"/>
    <dgm:cxn modelId="{E8A6B77D-F2D2-47D0-88F7-52EA842EA0C5}" type="presParOf" srcId="{E73CF44B-2985-4456-8663-1BF2357AD836}" destId="{673FA926-DD53-4A65-B542-A7539E21D11B}" srcOrd="2" destOrd="0" presId="urn:microsoft.com/office/officeart/2005/8/layout/vList6"/>
    <dgm:cxn modelId="{FDF9FA21-95E6-4E44-80BF-8AE523EC947E}" type="presParOf" srcId="{673FA926-DD53-4A65-B542-A7539E21D11B}" destId="{5C747845-B5AF-4D15-A0F4-C3B90FD0CFED}" srcOrd="0" destOrd="0" presId="urn:microsoft.com/office/officeart/2005/8/layout/vList6"/>
    <dgm:cxn modelId="{6DAEA5F2-BAEC-4A79-94EE-3E40B0588B8D}" type="presParOf" srcId="{673FA926-DD53-4A65-B542-A7539E21D11B}" destId="{8D61D8EC-7F29-4998-8E4F-F8CC9FCC0D82}" srcOrd="1" destOrd="0" presId="urn:microsoft.com/office/officeart/2005/8/layout/vList6"/>
    <dgm:cxn modelId="{455D0E77-56AF-4204-874B-C9798714FC2B}" type="presParOf" srcId="{E73CF44B-2985-4456-8663-1BF2357AD836}" destId="{6D7F0C2B-93DF-4D18-8F3B-CE36F1E25386}" srcOrd="3" destOrd="0" presId="urn:microsoft.com/office/officeart/2005/8/layout/vList6"/>
    <dgm:cxn modelId="{21DBCE8E-6F60-48A5-BB0A-30C68D93DD00}" type="presParOf" srcId="{E73CF44B-2985-4456-8663-1BF2357AD836}" destId="{8B94FD0F-76A0-4FD0-9887-509C262B6C26}" srcOrd="4" destOrd="0" presId="urn:microsoft.com/office/officeart/2005/8/layout/vList6"/>
    <dgm:cxn modelId="{72E53AD5-63DD-4677-B4A4-B9EBFEFE4352}" type="presParOf" srcId="{8B94FD0F-76A0-4FD0-9887-509C262B6C26}" destId="{A0EC1345-3C8B-42C2-8361-8A74661DFB2A}" srcOrd="0" destOrd="0" presId="urn:microsoft.com/office/officeart/2005/8/layout/vList6"/>
    <dgm:cxn modelId="{ED6C8A2D-6F69-4426-A6A5-CA204A1E5701}" type="presParOf" srcId="{8B94FD0F-76A0-4FD0-9887-509C262B6C26}" destId="{8D67F6E5-F3D6-449E-A530-52CBAC7AE0FF}" srcOrd="1" destOrd="0" presId="urn:microsoft.com/office/officeart/2005/8/layout/vList6"/>
    <dgm:cxn modelId="{2A90B0A2-3A88-423E-97B0-A4543E729E5E}" type="presParOf" srcId="{E73CF44B-2985-4456-8663-1BF2357AD836}" destId="{F31F5723-2577-4557-9050-C54642251351}" srcOrd="5" destOrd="0" presId="urn:microsoft.com/office/officeart/2005/8/layout/vList6"/>
    <dgm:cxn modelId="{165FD176-5A86-4D7D-83CF-77E4E6E42D51}" type="presParOf" srcId="{E73CF44B-2985-4456-8663-1BF2357AD836}" destId="{F7C6FD46-6431-4039-A6CF-27B9DE228544}" srcOrd="6" destOrd="0" presId="urn:microsoft.com/office/officeart/2005/8/layout/vList6"/>
    <dgm:cxn modelId="{05A9631C-8334-4AFC-8491-4E1D3B867B67}" type="presParOf" srcId="{F7C6FD46-6431-4039-A6CF-27B9DE228544}" destId="{BE2925B8-5C05-4C7D-A38B-398436ABA87B}" srcOrd="0" destOrd="0" presId="urn:microsoft.com/office/officeart/2005/8/layout/vList6"/>
    <dgm:cxn modelId="{CE98FA99-66E2-4804-B218-69E6D58C1102}" type="presParOf" srcId="{F7C6FD46-6431-4039-A6CF-27B9DE228544}" destId="{4A834849-132F-41B5-AF52-287C4B392988}" srcOrd="1" destOrd="0" presId="urn:microsoft.com/office/officeart/2005/8/layout/vList6"/>
    <dgm:cxn modelId="{FE81DE84-D78D-4937-AE8F-7B3D8111533C}" type="presParOf" srcId="{E73CF44B-2985-4456-8663-1BF2357AD836}" destId="{ADB913D3-5EE9-48E2-A5E4-01F562F4D09C}" srcOrd="7" destOrd="0" presId="urn:microsoft.com/office/officeart/2005/8/layout/vList6"/>
    <dgm:cxn modelId="{28984FE9-A6C4-4475-8D9F-7E95F5327CB5}" type="presParOf" srcId="{E73CF44B-2985-4456-8663-1BF2357AD836}" destId="{CB0662A3-C54D-4BB2-9405-4C876EBEE9E9}" srcOrd="8" destOrd="0" presId="urn:microsoft.com/office/officeart/2005/8/layout/vList6"/>
    <dgm:cxn modelId="{C3FA3A5F-581E-4AC5-84AF-2FAE06004678}" type="presParOf" srcId="{CB0662A3-C54D-4BB2-9405-4C876EBEE9E9}" destId="{D0C44558-C85B-45F6-B10C-607D080B2DE3}" srcOrd="0" destOrd="0" presId="urn:microsoft.com/office/officeart/2005/8/layout/vList6"/>
    <dgm:cxn modelId="{E05CCFFC-CC0E-405A-A3A9-C7DBFC23E2B8}" type="presParOf" srcId="{CB0662A3-C54D-4BB2-9405-4C876EBEE9E9}" destId="{1BCA66AE-A343-43C0-921B-C03222B114FF}" srcOrd="1" destOrd="0" presId="urn:microsoft.com/office/officeart/2005/8/layout/vList6"/>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C4E7927-755F-4F47-839F-46165C0FC18F}">
      <dsp:nvSpPr>
        <dsp:cNvPr id="0" name=""/>
        <dsp:cNvSpPr/>
      </dsp:nvSpPr>
      <dsp:spPr>
        <a:xfrm>
          <a:off x="1398993" y="396"/>
          <a:ext cx="1845000" cy="634941"/>
        </a:xfrm>
        <a:prstGeom prst="rect">
          <a:avLst/>
        </a:prstGeom>
        <a:solidFill>
          <a:schemeClr val="accent2">
            <a:hueOff val="0"/>
            <a:satOff val="0"/>
            <a:lumOff val="0"/>
            <a:alphaOff val="0"/>
          </a:schemeClr>
        </a:solidFill>
        <a:ln w="25400" cap="rnd"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1200150">
            <a:lnSpc>
              <a:spcPct val="90000"/>
            </a:lnSpc>
            <a:spcBef>
              <a:spcPct val="0"/>
            </a:spcBef>
            <a:spcAft>
              <a:spcPct val="35000"/>
            </a:spcAft>
            <a:buNone/>
          </a:pPr>
          <a:r>
            <a:rPr lang="en-US" sz="2700" kern="1200">
              <a:latin typeface="Gill Sans MT" panose="020B0502020104020203"/>
              <a:ea typeface="+mn-ea"/>
              <a:cs typeface="+mn-cs"/>
            </a:rPr>
            <a:t>Middle-aged</a:t>
          </a:r>
          <a:endParaRPr lang="en-US" sz="2700" kern="1200" dirty="0">
            <a:latin typeface="Gill Sans MT" panose="020B0502020104020203"/>
            <a:ea typeface="+mn-ea"/>
            <a:cs typeface="+mn-cs"/>
          </a:endParaRPr>
        </a:p>
      </dsp:txBody>
      <dsp:txXfrm>
        <a:off x="1398993" y="396"/>
        <a:ext cx="1845000" cy="634941"/>
      </dsp:txXfrm>
    </dsp:sp>
    <dsp:sp modelId="{C401461F-556F-4DD5-90E0-FAEB9A0EE13B}">
      <dsp:nvSpPr>
        <dsp:cNvPr id="0" name=""/>
        <dsp:cNvSpPr/>
      </dsp:nvSpPr>
      <dsp:spPr>
        <a:xfrm>
          <a:off x="1241493" y="667084"/>
          <a:ext cx="2160000" cy="634941"/>
        </a:xfrm>
        <a:prstGeom prst="rect">
          <a:avLst/>
        </a:prstGeom>
        <a:solidFill>
          <a:srgbClr val="50B4C8"/>
        </a:solidFill>
        <a:ln w="25400" cap="rnd" cmpd="sng" algn="ctr">
          <a:no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1200150">
            <a:lnSpc>
              <a:spcPct val="90000"/>
            </a:lnSpc>
            <a:spcBef>
              <a:spcPct val="0"/>
            </a:spcBef>
            <a:spcAft>
              <a:spcPct val="35000"/>
            </a:spcAft>
            <a:buNone/>
          </a:pPr>
          <a:r>
            <a:rPr lang="en-US" sz="2700" kern="1200">
              <a:latin typeface="Gill Sans MT" panose="020B0502020104020203"/>
              <a:ea typeface="+mn-ea"/>
              <a:cs typeface="+mn-cs"/>
            </a:rPr>
            <a:t>Generation  X</a:t>
          </a:r>
          <a:endParaRPr lang="en-US" sz="2700" kern="1200" dirty="0">
            <a:latin typeface="Gill Sans MT" panose="020B0502020104020203"/>
            <a:ea typeface="+mn-ea"/>
            <a:cs typeface="+mn-cs"/>
          </a:endParaRPr>
        </a:p>
      </dsp:txBody>
      <dsp:txXfrm>
        <a:off x="1241493" y="667084"/>
        <a:ext cx="2160000" cy="634941"/>
      </dsp:txXfrm>
    </dsp:sp>
    <dsp:sp modelId="{AC1C94A4-F04E-4A1E-BFF6-64C02E0B970A}">
      <dsp:nvSpPr>
        <dsp:cNvPr id="0" name=""/>
        <dsp:cNvSpPr/>
      </dsp:nvSpPr>
      <dsp:spPr>
        <a:xfrm>
          <a:off x="1038993" y="1333773"/>
          <a:ext cx="2565000" cy="634941"/>
        </a:xfrm>
        <a:prstGeom prst="rect">
          <a:avLst/>
        </a:prstGeom>
        <a:solidFill>
          <a:schemeClr val="accent4">
            <a:hueOff val="0"/>
            <a:satOff val="0"/>
            <a:lumOff val="0"/>
            <a:alphaOff val="0"/>
          </a:schemeClr>
        </a:solidFill>
        <a:ln w="25400" cap="rnd"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1200150">
            <a:lnSpc>
              <a:spcPct val="90000"/>
            </a:lnSpc>
            <a:spcBef>
              <a:spcPct val="0"/>
            </a:spcBef>
            <a:spcAft>
              <a:spcPct val="35000"/>
            </a:spcAft>
            <a:buNone/>
          </a:pPr>
          <a:r>
            <a:rPr lang="en-US" sz="2700" kern="1200">
              <a:latin typeface="Gill Sans MT" panose="020B0502020104020203"/>
              <a:ea typeface="+mn-ea"/>
              <a:cs typeface="+mn-cs"/>
            </a:rPr>
            <a:t>Woman of Color</a:t>
          </a:r>
          <a:endParaRPr lang="en-US" sz="2700" kern="1200" dirty="0">
            <a:latin typeface="Gill Sans MT" panose="020B0502020104020203"/>
            <a:ea typeface="+mn-ea"/>
            <a:cs typeface="+mn-cs"/>
          </a:endParaRPr>
        </a:p>
      </dsp:txBody>
      <dsp:txXfrm>
        <a:off x="1038993" y="1333773"/>
        <a:ext cx="2565000" cy="634941"/>
      </dsp:txXfrm>
    </dsp:sp>
    <dsp:sp modelId="{EAE58DC4-EBC0-46DA-BF19-483458755A4A}">
      <dsp:nvSpPr>
        <dsp:cNvPr id="0" name=""/>
        <dsp:cNvSpPr/>
      </dsp:nvSpPr>
      <dsp:spPr>
        <a:xfrm>
          <a:off x="386493" y="2000462"/>
          <a:ext cx="3870000" cy="634941"/>
        </a:xfrm>
        <a:prstGeom prst="rect">
          <a:avLst/>
        </a:prstGeom>
        <a:solidFill>
          <a:schemeClr val="accent5">
            <a:hueOff val="0"/>
            <a:satOff val="0"/>
            <a:lumOff val="0"/>
            <a:alphaOff val="0"/>
          </a:schemeClr>
        </a:solidFill>
        <a:ln w="25400" cap="rnd"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1200150">
            <a:lnSpc>
              <a:spcPct val="90000"/>
            </a:lnSpc>
            <a:spcBef>
              <a:spcPct val="0"/>
            </a:spcBef>
            <a:spcAft>
              <a:spcPct val="35000"/>
            </a:spcAft>
            <a:buNone/>
          </a:pPr>
          <a:r>
            <a:rPr lang="en-US" sz="2700" kern="1200">
              <a:latin typeface="Gill Sans MT" panose="020B0502020104020203"/>
              <a:ea typeface="+mn-ea"/>
              <a:cs typeface="+mn-cs"/>
            </a:rPr>
            <a:t>Cisgender (She, Her, Hers)</a:t>
          </a:r>
          <a:endParaRPr lang="en-US" sz="2700" kern="1200" dirty="0">
            <a:latin typeface="Gill Sans MT" panose="020B0502020104020203"/>
            <a:ea typeface="+mn-ea"/>
            <a:cs typeface="+mn-cs"/>
          </a:endParaRPr>
        </a:p>
      </dsp:txBody>
      <dsp:txXfrm>
        <a:off x="386493" y="2000462"/>
        <a:ext cx="3870000" cy="634941"/>
      </dsp:txXfrm>
    </dsp:sp>
    <dsp:sp modelId="{B83CBF80-204F-4DF8-90DA-B723BB3CF6C5}">
      <dsp:nvSpPr>
        <dsp:cNvPr id="0" name=""/>
        <dsp:cNvSpPr/>
      </dsp:nvSpPr>
      <dsp:spPr>
        <a:xfrm>
          <a:off x="1038993" y="2667150"/>
          <a:ext cx="2565000" cy="634941"/>
        </a:xfrm>
        <a:prstGeom prst="rect">
          <a:avLst/>
        </a:prstGeom>
        <a:solidFill>
          <a:schemeClr val="accent6">
            <a:hueOff val="0"/>
            <a:satOff val="0"/>
            <a:lumOff val="0"/>
            <a:alphaOff val="0"/>
          </a:schemeClr>
        </a:solidFill>
        <a:ln w="25400" cap="rnd"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1200150">
            <a:lnSpc>
              <a:spcPct val="90000"/>
            </a:lnSpc>
            <a:spcBef>
              <a:spcPct val="0"/>
            </a:spcBef>
            <a:spcAft>
              <a:spcPct val="35000"/>
            </a:spcAft>
            <a:buNone/>
          </a:pPr>
          <a:r>
            <a:rPr lang="en-US" sz="2700" kern="1200">
              <a:latin typeface="Gill Sans MT" panose="020B0502020104020203"/>
              <a:ea typeface="+mn-ea"/>
              <a:cs typeface="+mn-cs"/>
            </a:rPr>
            <a:t>Wife and Mother</a:t>
          </a:r>
          <a:endParaRPr lang="en-US" sz="2700" kern="1200" dirty="0">
            <a:latin typeface="Gill Sans MT" panose="020B0502020104020203"/>
            <a:ea typeface="+mn-ea"/>
            <a:cs typeface="+mn-cs"/>
          </a:endParaRPr>
        </a:p>
      </dsp:txBody>
      <dsp:txXfrm>
        <a:off x="1038993" y="2667150"/>
        <a:ext cx="2565000" cy="634941"/>
      </dsp:txXfrm>
    </dsp:sp>
    <dsp:sp modelId="{D578C3A4-BCA0-4EF7-8A95-6611CB6BEF84}">
      <dsp:nvSpPr>
        <dsp:cNvPr id="0" name=""/>
        <dsp:cNvSpPr/>
      </dsp:nvSpPr>
      <dsp:spPr>
        <a:xfrm>
          <a:off x="656493" y="3333839"/>
          <a:ext cx="3330000" cy="634941"/>
        </a:xfrm>
        <a:prstGeom prst="rect">
          <a:avLst/>
        </a:prstGeom>
        <a:solidFill>
          <a:srgbClr val="50B4C8"/>
        </a:solidFill>
        <a:ln w="25400" cap="rnd" cmpd="sng" algn="ctr">
          <a:no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1200150">
            <a:lnSpc>
              <a:spcPct val="90000"/>
            </a:lnSpc>
            <a:spcBef>
              <a:spcPct val="0"/>
            </a:spcBef>
            <a:spcAft>
              <a:spcPct val="35000"/>
            </a:spcAft>
            <a:buNone/>
          </a:pPr>
          <a:r>
            <a:rPr lang="en-US" sz="2700" kern="1200">
              <a:latin typeface="Gill Sans MT" panose="020B0502020104020203"/>
              <a:ea typeface="+mn-ea"/>
              <a:cs typeface="+mn-cs"/>
            </a:rPr>
            <a:t>Intersectional Feminist</a:t>
          </a:r>
          <a:endParaRPr lang="en-US" sz="2700" kern="1200" dirty="0">
            <a:latin typeface="Gill Sans MT" panose="020B0502020104020203"/>
            <a:ea typeface="+mn-ea"/>
            <a:cs typeface="+mn-cs"/>
          </a:endParaRPr>
        </a:p>
      </dsp:txBody>
      <dsp:txXfrm>
        <a:off x="656493" y="3333839"/>
        <a:ext cx="3330000" cy="634941"/>
      </dsp:txXfrm>
    </dsp:sp>
    <dsp:sp modelId="{E7FD1122-44A3-46EB-8681-288847C881A6}">
      <dsp:nvSpPr>
        <dsp:cNvPr id="0" name=""/>
        <dsp:cNvSpPr/>
      </dsp:nvSpPr>
      <dsp:spPr>
        <a:xfrm>
          <a:off x="71493" y="4000528"/>
          <a:ext cx="4500000" cy="634941"/>
        </a:xfrm>
        <a:prstGeom prst="rect">
          <a:avLst/>
        </a:prstGeom>
        <a:solidFill>
          <a:schemeClr val="accent3">
            <a:hueOff val="0"/>
            <a:satOff val="0"/>
            <a:lumOff val="0"/>
            <a:alphaOff val="0"/>
          </a:schemeClr>
        </a:solidFill>
        <a:ln w="25400" cap="rnd"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1200150">
            <a:lnSpc>
              <a:spcPct val="90000"/>
            </a:lnSpc>
            <a:spcBef>
              <a:spcPct val="0"/>
            </a:spcBef>
            <a:spcAft>
              <a:spcPct val="35000"/>
            </a:spcAft>
            <a:buNone/>
          </a:pPr>
          <a:r>
            <a:rPr lang="en-US" sz="2700" kern="1200">
              <a:latin typeface="Gill Sans MT" panose="020B0502020104020203"/>
              <a:ea typeface="+mn-ea"/>
              <a:cs typeface="+mn-cs"/>
            </a:rPr>
            <a:t>Vermonter by way of Colorado</a:t>
          </a:r>
          <a:endParaRPr lang="en-US" sz="2700" kern="1200" dirty="0">
            <a:latin typeface="Gill Sans MT" panose="020B0502020104020203"/>
            <a:ea typeface="+mn-ea"/>
            <a:cs typeface="+mn-cs"/>
          </a:endParaRPr>
        </a:p>
      </dsp:txBody>
      <dsp:txXfrm>
        <a:off x="71493" y="4000528"/>
        <a:ext cx="4500000" cy="634941"/>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947A689-FC4A-4FDF-BDDD-890A8474DEF9}">
      <dsp:nvSpPr>
        <dsp:cNvPr id="0" name=""/>
        <dsp:cNvSpPr/>
      </dsp:nvSpPr>
      <dsp:spPr>
        <a:xfrm>
          <a:off x="0" y="0"/>
          <a:ext cx="3527575" cy="3961205"/>
        </a:xfrm>
        <a:prstGeom prst="rect">
          <a:avLst/>
        </a:prstGeom>
        <a:solidFill>
          <a:schemeClr val="accent2">
            <a:tint val="40000"/>
            <a:alpha val="90000"/>
            <a:hueOff val="0"/>
            <a:satOff val="0"/>
            <a:lumOff val="0"/>
            <a:alphaOff val="0"/>
          </a:schemeClr>
        </a:solidFill>
        <a:ln w="22225" cap="rnd" cmpd="sng" algn="ctr">
          <a:solidFill>
            <a:schemeClr val="accent2">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88000" tIns="330200" rIns="275024" bIns="330200" numCol="1" spcCol="1270" anchor="t" anchorCtr="0">
          <a:noAutofit/>
        </a:bodyPr>
        <a:lstStyle/>
        <a:p>
          <a:pPr marL="0" lvl="0" indent="0" algn="ctr" defTabSz="1422400">
            <a:lnSpc>
              <a:spcPct val="90000"/>
            </a:lnSpc>
            <a:spcBef>
              <a:spcPct val="0"/>
            </a:spcBef>
            <a:spcAft>
              <a:spcPct val="35000"/>
            </a:spcAft>
            <a:buNone/>
          </a:pPr>
          <a:r>
            <a:rPr lang="en-US" sz="3200" kern="1200" dirty="0">
              <a:latin typeface="Calibri" panose="020F0502020204030204" pitchFamily="34" charset="0"/>
              <a:cs typeface="Calibri" panose="020F0502020204030204" pitchFamily="34" charset="0"/>
            </a:rPr>
            <a:t>Understanding Gender</a:t>
          </a:r>
          <a:endParaRPr lang="en-US" sz="2400" kern="1200" dirty="0">
            <a:latin typeface="Calibri" panose="020F0502020204030204" pitchFamily="34" charset="0"/>
            <a:cs typeface="Calibri" panose="020F0502020204030204" pitchFamily="34" charset="0"/>
          </a:endParaRPr>
        </a:p>
      </dsp:txBody>
      <dsp:txXfrm>
        <a:off x="0" y="1505257"/>
        <a:ext cx="3527575" cy="2376723"/>
      </dsp:txXfrm>
    </dsp:sp>
    <dsp:sp modelId="{94E9EF1A-1D07-4210-9402-6C559E90358A}">
      <dsp:nvSpPr>
        <dsp:cNvPr id="0" name=""/>
        <dsp:cNvSpPr/>
      </dsp:nvSpPr>
      <dsp:spPr>
        <a:xfrm>
          <a:off x="1169607" y="396120"/>
          <a:ext cx="1188361" cy="1188361"/>
        </a:xfrm>
        <a:prstGeom prst="rect">
          <a:avLst/>
        </a:prstGeom>
        <a:solidFill>
          <a:schemeClr val="accent2">
            <a:hueOff val="0"/>
            <a:satOff val="0"/>
            <a:lumOff val="0"/>
            <a:alphaOff val="0"/>
          </a:schemeClr>
        </a:solidFill>
        <a:ln w="22225" cap="rnd"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2649" tIns="12700" rIns="92649" bIns="12700" numCol="1" spcCol="1270" anchor="ctr" anchorCtr="0">
          <a:noAutofit/>
        </a:bodyPr>
        <a:lstStyle/>
        <a:p>
          <a:pPr marL="0" lvl="0" indent="0" algn="ctr" defTabSz="2400300">
            <a:lnSpc>
              <a:spcPct val="90000"/>
            </a:lnSpc>
            <a:spcBef>
              <a:spcPct val="0"/>
            </a:spcBef>
            <a:spcAft>
              <a:spcPct val="35000"/>
            </a:spcAft>
            <a:buNone/>
          </a:pPr>
          <a:r>
            <a:rPr lang="en-US" sz="5400" kern="1200">
              <a:latin typeface="Calibri" panose="020F0502020204030204" pitchFamily="34" charset="0"/>
              <a:cs typeface="Calibri" panose="020F0502020204030204" pitchFamily="34" charset="0"/>
            </a:rPr>
            <a:t>1</a:t>
          </a:r>
          <a:endParaRPr lang="en-US" sz="5400" kern="1200" dirty="0">
            <a:latin typeface="Calibri" panose="020F0502020204030204" pitchFamily="34" charset="0"/>
            <a:cs typeface="Calibri" panose="020F0502020204030204" pitchFamily="34" charset="0"/>
          </a:endParaRPr>
        </a:p>
      </dsp:txBody>
      <dsp:txXfrm>
        <a:off x="1169607" y="396120"/>
        <a:ext cx="1188361" cy="1188361"/>
      </dsp:txXfrm>
    </dsp:sp>
    <dsp:sp modelId="{B9E74D06-8974-46A7-BDE8-CAC0846523DB}">
      <dsp:nvSpPr>
        <dsp:cNvPr id="0" name=""/>
        <dsp:cNvSpPr/>
      </dsp:nvSpPr>
      <dsp:spPr>
        <a:xfrm>
          <a:off x="0" y="3961133"/>
          <a:ext cx="3527575" cy="72"/>
        </a:xfrm>
        <a:prstGeom prst="rect">
          <a:avLst/>
        </a:prstGeom>
        <a:solidFill>
          <a:schemeClr val="accent3">
            <a:hueOff val="0"/>
            <a:satOff val="0"/>
            <a:lumOff val="0"/>
            <a:alphaOff val="0"/>
          </a:schemeClr>
        </a:solidFill>
        <a:ln w="22225" cap="rnd"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C8F9B26-840A-4F96-8D27-2D7E00511C9A}">
      <dsp:nvSpPr>
        <dsp:cNvPr id="0" name=""/>
        <dsp:cNvSpPr/>
      </dsp:nvSpPr>
      <dsp:spPr>
        <a:xfrm>
          <a:off x="3880333" y="0"/>
          <a:ext cx="3527575" cy="3961205"/>
        </a:xfrm>
        <a:prstGeom prst="rect">
          <a:avLst/>
        </a:prstGeom>
        <a:solidFill>
          <a:schemeClr val="accent3">
            <a:tint val="40000"/>
            <a:alpha val="90000"/>
            <a:hueOff val="0"/>
            <a:satOff val="0"/>
            <a:lumOff val="0"/>
            <a:alphaOff val="0"/>
          </a:schemeClr>
        </a:solidFill>
        <a:ln w="22225" cap="rnd" cmpd="sng" algn="ctr">
          <a:solidFill>
            <a:schemeClr val="accent3">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88000" tIns="330200" rIns="275024" bIns="330200" numCol="1" spcCol="1270" anchor="t" anchorCtr="0">
          <a:noAutofit/>
        </a:bodyPr>
        <a:lstStyle/>
        <a:p>
          <a:pPr marL="0" lvl="0" indent="0" algn="ctr" defTabSz="1422400">
            <a:lnSpc>
              <a:spcPct val="90000"/>
            </a:lnSpc>
            <a:spcBef>
              <a:spcPct val="0"/>
            </a:spcBef>
            <a:spcAft>
              <a:spcPct val="35000"/>
            </a:spcAft>
            <a:buNone/>
          </a:pPr>
          <a:r>
            <a:rPr lang="en-US" sz="3200" kern="1200" dirty="0">
              <a:latin typeface="Calibri" panose="020F0502020204030204" pitchFamily="34" charset="0"/>
              <a:cs typeface="Calibri" panose="020F0502020204030204" pitchFamily="34" charset="0"/>
            </a:rPr>
            <a:t>Exploring Confidence</a:t>
          </a:r>
        </a:p>
      </dsp:txBody>
      <dsp:txXfrm>
        <a:off x="3880333" y="1505257"/>
        <a:ext cx="3527575" cy="2376723"/>
      </dsp:txXfrm>
    </dsp:sp>
    <dsp:sp modelId="{DAC041B6-6570-477A-B4C1-5CB7E0EFE0DC}">
      <dsp:nvSpPr>
        <dsp:cNvPr id="0" name=""/>
        <dsp:cNvSpPr/>
      </dsp:nvSpPr>
      <dsp:spPr>
        <a:xfrm>
          <a:off x="5049940" y="396120"/>
          <a:ext cx="1188361" cy="1188361"/>
        </a:xfrm>
        <a:prstGeom prst="rect">
          <a:avLst/>
        </a:prstGeom>
        <a:solidFill>
          <a:srgbClr val="50B4C8"/>
        </a:solidFill>
        <a:ln w="22225" cap="rnd"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2649" tIns="12700" rIns="92649" bIns="12700" numCol="1" spcCol="1270" anchor="ctr" anchorCtr="0">
          <a:noAutofit/>
        </a:bodyPr>
        <a:lstStyle/>
        <a:p>
          <a:pPr marL="0" lvl="0" indent="0" algn="ctr" defTabSz="2400300">
            <a:lnSpc>
              <a:spcPct val="90000"/>
            </a:lnSpc>
            <a:spcBef>
              <a:spcPct val="0"/>
            </a:spcBef>
            <a:spcAft>
              <a:spcPct val="35000"/>
            </a:spcAft>
            <a:buNone/>
          </a:pPr>
          <a:r>
            <a:rPr lang="en-US" sz="5400" kern="1200">
              <a:latin typeface="Calibri" panose="020F0502020204030204" pitchFamily="34" charset="0"/>
              <a:cs typeface="Calibri" panose="020F0502020204030204" pitchFamily="34" charset="0"/>
            </a:rPr>
            <a:t>2</a:t>
          </a:r>
          <a:endParaRPr lang="en-US" sz="5400" kern="1200" dirty="0">
            <a:latin typeface="Calibri" panose="020F0502020204030204" pitchFamily="34" charset="0"/>
            <a:cs typeface="Calibri" panose="020F0502020204030204" pitchFamily="34" charset="0"/>
          </a:endParaRPr>
        </a:p>
      </dsp:txBody>
      <dsp:txXfrm>
        <a:off x="5049940" y="396120"/>
        <a:ext cx="1188361" cy="1188361"/>
      </dsp:txXfrm>
    </dsp:sp>
    <dsp:sp modelId="{F8ADDB2A-2689-4ACF-8222-B372EB5C8D35}">
      <dsp:nvSpPr>
        <dsp:cNvPr id="0" name=""/>
        <dsp:cNvSpPr/>
      </dsp:nvSpPr>
      <dsp:spPr>
        <a:xfrm>
          <a:off x="3880333" y="3961133"/>
          <a:ext cx="3527575" cy="72"/>
        </a:xfrm>
        <a:prstGeom prst="rect">
          <a:avLst/>
        </a:prstGeom>
        <a:solidFill>
          <a:schemeClr val="accent5">
            <a:hueOff val="0"/>
            <a:satOff val="0"/>
            <a:lumOff val="0"/>
            <a:alphaOff val="0"/>
          </a:schemeClr>
        </a:solidFill>
        <a:ln w="22225" cap="rnd" cmpd="sng" algn="ctr">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ACBA089-E576-4FF4-865F-C3BBF7659A23}">
      <dsp:nvSpPr>
        <dsp:cNvPr id="0" name=""/>
        <dsp:cNvSpPr/>
      </dsp:nvSpPr>
      <dsp:spPr>
        <a:xfrm>
          <a:off x="7760667" y="0"/>
          <a:ext cx="3527575" cy="3961205"/>
        </a:xfrm>
        <a:prstGeom prst="rect">
          <a:avLst/>
        </a:prstGeom>
        <a:solidFill>
          <a:schemeClr val="accent4">
            <a:tint val="40000"/>
            <a:alpha val="90000"/>
            <a:hueOff val="0"/>
            <a:satOff val="0"/>
            <a:lumOff val="0"/>
            <a:alphaOff val="0"/>
          </a:schemeClr>
        </a:solidFill>
        <a:ln w="22225" cap="rnd" cmpd="sng" algn="ctr">
          <a:solidFill>
            <a:schemeClr val="accent4">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88000" tIns="330200" rIns="275024" bIns="330200" numCol="1" spcCol="1270" anchor="t" anchorCtr="0">
          <a:noAutofit/>
        </a:bodyPr>
        <a:lstStyle/>
        <a:p>
          <a:pPr marL="0" lvl="0" indent="0" algn="ctr" defTabSz="1422400">
            <a:lnSpc>
              <a:spcPct val="90000"/>
            </a:lnSpc>
            <a:spcBef>
              <a:spcPct val="0"/>
            </a:spcBef>
            <a:spcAft>
              <a:spcPct val="35000"/>
            </a:spcAft>
            <a:buNone/>
          </a:pPr>
          <a:r>
            <a:rPr lang="en-US" sz="3200" kern="1200" dirty="0">
              <a:latin typeface="Calibri" panose="020F0502020204030204" pitchFamily="34" charset="0"/>
              <a:cs typeface="Calibri" panose="020F0502020204030204" pitchFamily="34" charset="0"/>
            </a:rPr>
            <a:t>Cracking the Code</a:t>
          </a:r>
        </a:p>
      </dsp:txBody>
      <dsp:txXfrm>
        <a:off x="7760667" y="1505257"/>
        <a:ext cx="3527575" cy="2376723"/>
      </dsp:txXfrm>
    </dsp:sp>
    <dsp:sp modelId="{3CBA3CC0-D70A-4B98-9329-64604EDF25F0}">
      <dsp:nvSpPr>
        <dsp:cNvPr id="0" name=""/>
        <dsp:cNvSpPr/>
      </dsp:nvSpPr>
      <dsp:spPr>
        <a:xfrm>
          <a:off x="8930274" y="396120"/>
          <a:ext cx="1188361" cy="1188361"/>
        </a:xfrm>
        <a:prstGeom prst="rect">
          <a:avLst/>
        </a:prstGeom>
        <a:solidFill>
          <a:schemeClr val="accent6">
            <a:hueOff val="0"/>
            <a:satOff val="0"/>
            <a:lumOff val="0"/>
            <a:alphaOff val="0"/>
          </a:schemeClr>
        </a:solidFill>
        <a:ln w="22225" cap="rnd" cmpd="sng" algn="ctr">
          <a:solidFill>
            <a:schemeClr val="accent6">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2649" tIns="12700" rIns="92649" bIns="12700" numCol="1" spcCol="1270" anchor="ctr" anchorCtr="0">
          <a:noAutofit/>
        </a:bodyPr>
        <a:lstStyle/>
        <a:p>
          <a:pPr marL="0" lvl="0" indent="0" algn="ctr" defTabSz="2400300">
            <a:lnSpc>
              <a:spcPct val="90000"/>
            </a:lnSpc>
            <a:spcBef>
              <a:spcPct val="0"/>
            </a:spcBef>
            <a:spcAft>
              <a:spcPct val="35000"/>
            </a:spcAft>
            <a:buNone/>
          </a:pPr>
          <a:r>
            <a:rPr lang="en-US" sz="5400" kern="1200">
              <a:latin typeface="Calibri" panose="020F0502020204030204" pitchFamily="34" charset="0"/>
              <a:cs typeface="Calibri" panose="020F0502020204030204" pitchFamily="34" charset="0"/>
            </a:rPr>
            <a:t>3</a:t>
          </a:r>
          <a:endParaRPr lang="en-US" sz="5400" kern="1200" dirty="0">
            <a:latin typeface="Calibri" panose="020F0502020204030204" pitchFamily="34" charset="0"/>
            <a:cs typeface="Calibri" panose="020F0502020204030204" pitchFamily="34" charset="0"/>
          </a:endParaRPr>
        </a:p>
      </dsp:txBody>
      <dsp:txXfrm>
        <a:off x="8930274" y="396120"/>
        <a:ext cx="1188361" cy="1188361"/>
      </dsp:txXfrm>
    </dsp:sp>
    <dsp:sp modelId="{5BE72261-3EB3-4585-8739-2FFBAED12B80}">
      <dsp:nvSpPr>
        <dsp:cNvPr id="0" name=""/>
        <dsp:cNvSpPr/>
      </dsp:nvSpPr>
      <dsp:spPr>
        <a:xfrm>
          <a:off x="7760667" y="3961133"/>
          <a:ext cx="3527575" cy="72"/>
        </a:xfrm>
        <a:prstGeom prst="rect">
          <a:avLst/>
        </a:prstGeom>
        <a:solidFill>
          <a:schemeClr val="accent2">
            <a:hueOff val="0"/>
            <a:satOff val="0"/>
            <a:lumOff val="0"/>
            <a:alphaOff val="0"/>
          </a:schemeClr>
        </a:solidFill>
        <a:ln w="22225" cap="rnd"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B5A7232-D652-4E54-88FB-A534F63DC8D4}">
      <dsp:nvSpPr>
        <dsp:cNvPr id="0" name=""/>
        <dsp:cNvSpPr/>
      </dsp:nvSpPr>
      <dsp:spPr>
        <a:xfrm>
          <a:off x="3785396" y="0"/>
          <a:ext cx="5678094" cy="685421"/>
        </a:xfrm>
        <a:prstGeom prst="rightArrow">
          <a:avLst>
            <a:gd name="adj1" fmla="val 75000"/>
            <a:gd name="adj2" fmla="val 50000"/>
          </a:avLst>
        </a:prstGeom>
        <a:solidFill>
          <a:schemeClr val="accent2">
            <a:tint val="40000"/>
            <a:alpha val="90000"/>
            <a:hueOff val="0"/>
            <a:satOff val="0"/>
            <a:lumOff val="0"/>
            <a:alphaOff val="0"/>
          </a:schemeClr>
        </a:solidFill>
        <a:ln w="22225" cap="rnd" cmpd="sng" algn="ctr">
          <a:solidFill>
            <a:schemeClr val="accent2">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5240" tIns="15240" rIns="15240" bIns="15240" numCol="1" spcCol="1270" anchor="t" anchorCtr="0">
          <a:noAutofit/>
        </a:bodyPr>
        <a:lstStyle/>
        <a:p>
          <a:pPr marL="228600" lvl="1" indent="-228600" algn="l" defTabSz="1066800">
            <a:lnSpc>
              <a:spcPct val="90000"/>
            </a:lnSpc>
            <a:spcBef>
              <a:spcPct val="0"/>
            </a:spcBef>
            <a:spcAft>
              <a:spcPct val="15000"/>
            </a:spcAft>
            <a:buChar char="•"/>
          </a:pPr>
          <a:r>
            <a:rPr lang="en-US" sz="2400" b="0" kern="1200" dirty="0"/>
            <a:t>Identify a goal</a:t>
          </a:r>
        </a:p>
      </dsp:txBody>
      <dsp:txXfrm>
        <a:off x="3785396" y="85678"/>
        <a:ext cx="5421061" cy="514065"/>
      </dsp:txXfrm>
    </dsp:sp>
    <dsp:sp modelId="{C49E9A6D-A1AA-41D2-A5D2-C671210697FA}">
      <dsp:nvSpPr>
        <dsp:cNvPr id="0" name=""/>
        <dsp:cNvSpPr/>
      </dsp:nvSpPr>
      <dsp:spPr>
        <a:xfrm>
          <a:off x="0" y="1265"/>
          <a:ext cx="3785396" cy="685421"/>
        </a:xfrm>
        <a:prstGeom prst="roundRect">
          <a:avLst/>
        </a:prstGeom>
        <a:solidFill>
          <a:schemeClr val="accent2">
            <a:hueOff val="0"/>
            <a:satOff val="0"/>
            <a:lumOff val="0"/>
            <a:alphaOff val="0"/>
          </a:schemeClr>
        </a:solidFill>
        <a:ln w="2222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55245" rIns="110490" bIns="55245" numCol="1" spcCol="1270" anchor="ctr" anchorCtr="0">
          <a:noAutofit/>
        </a:bodyPr>
        <a:lstStyle/>
        <a:p>
          <a:pPr marL="0" lvl="0" indent="0" algn="ctr" defTabSz="1289050">
            <a:lnSpc>
              <a:spcPct val="90000"/>
            </a:lnSpc>
            <a:spcBef>
              <a:spcPct val="0"/>
            </a:spcBef>
            <a:spcAft>
              <a:spcPct val="35000"/>
            </a:spcAft>
            <a:buNone/>
          </a:pPr>
          <a:r>
            <a:rPr lang="en-US" sz="2900" kern="1200" dirty="0"/>
            <a:t>Step 1</a:t>
          </a:r>
        </a:p>
      </dsp:txBody>
      <dsp:txXfrm>
        <a:off x="33459" y="34724"/>
        <a:ext cx="3718478" cy="618503"/>
      </dsp:txXfrm>
    </dsp:sp>
    <dsp:sp modelId="{8D61D8EC-7F29-4998-8E4F-F8CC9FCC0D82}">
      <dsp:nvSpPr>
        <dsp:cNvPr id="0" name=""/>
        <dsp:cNvSpPr/>
      </dsp:nvSpPr>
      <dsp:spPr>
        <a:xfrm>
          <a:off x="3785396" y="755230"/>
          <a:ext cx="5678094" cy="685421"/>
        </a:xfrm>
        <a:prstGeom prst="rightArrow">
          <a:avLst>
            <a:gd name="adj1" fmla="val 75000"/>
            <a:gd name="adj2" fmla="val 50000"/>
          </a:avLst>
        </a:prstGeom>
        <a:solidFill>
          <a:schemeClr val="accent3">
            <a:tint val="40000"/>
            <a:alpha val="90000"/>
            <a:hueOff val="0"/>
            <a:satOff val="0"/>
            <a:lumOff val="0"/>
            <a:alphaOff val="0"/>
          </a:schemeClr>
        </a:solidFill>
        <a:ln w="22225" cap="rnd" cmpd="sng" algn="ctr">
          <a:solidFill>
            <a:schemeClr val="accent3">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5240" tIns="15240" rIns="15240" bIns="15240" numCol="1" spcCol="1270" anchor="t" anchorCtr="0">
          <a:noAutofit/>
        </a:bodyPr>
        <a:lstStyle/>
        <a:p>
          <a:pPr marL="228600" lvl="1" indent="-228600" algn="l" defTabSz="1066800">
            <a:lnSpc>
              <a:spcPct val="90000"/>
            </a:lnSpc>
            <a:spcBef>
              <a:spcPct val="0"/>
            </a:spcBef>
            <a:spcAft>
              <a:spcPct val="15000"/>
            </a:spcAft>
            <a:buChar char="•"/>
          </a:pPr>
          <a:r>
            <a:rPr lang="en-US" sz="2400" kern="1200" dirty="0"/>
            <a:t>Write down action steps</a:t>
          </a:r>
        </a:p>
      </dsp:txBody>
      <dsp:txXfrm>
        <a:off x="3785396" y="840908"/>
        <a:ext cx="5421061" cy="514065"/>
      </dsp:txXfrm>
    </dsp:sp>
    <dsp:sp modelId="{5C747845-B5AF-4D15-A0F4-C3B90FD0CFED}">
      <dsp:nvSpPr>
        <dsp:cNvPr id="0" name=""/>
        <dsp:cNvSpPr/>
      </dsp:nvSpPr>
      <dsp:spPr>
        <a:xfrm>
          <a:off x="0" y="755230"/>
          <a:ext cx="3785396" cy="685421"/>
        </a:xfrm>
        <a:prstGeom prst="roundRect">
          <a:avLst/>
        </a:prstGeom>
        <a:solidFill>
          <a:schemeClr val="accent3">
            <a:hueOff val="0"/>
            <a:satOff val="0"/>
            <a:lumOff val="0"/>
            <a:alphaOff val="0"/>
          </a:schemeClr>
        </a:solidFill>
        <a:ln w="2222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55245" rIns="110490" bIns="55245" numCol="1" spcCol="1270" anchor="ctr" anchorCtr="0">
          <a:noAutofit/>
        </a:bodyPr>
        <a:lstStyle/>
        <a:p>
          <a:pPr marL="0" lvl="0" indent="0" algn="ctr" defTabSz="1289050">
            <a:lnSpc>
              <a:spcPct val="90000"/>
            </a:lnSpc>
            <a:spcBef>
              <a:spcPct val="0"/>
            </a:spcBef>
            <a:spcAft>
              <a:spcPct val="35000"/>
            </a:spcAft>
            <a:buNone/>
          </a:pPr>
          <a:r>
            <a:rPr lang="en-US" sz="2900" kern="1200" dirty="0"/>
            <a:t>Step 2</a:t>
          </a:r>
        </a:p>
      </dsp:txBody>
      <dsp:txXfrm>
        <a:off x="33459" y="788689"/>
        <a:ext cx="3718478" cy="618503"/>
      </dsp:txXfrm>
    </dsp:sp>
    <dsp:sp modelId="{8D67F6E5-F3D6-449E-A530-52CBAC7AE0FF}">
      <dsp:nvSpPr>
        <dsp:cNvPr id="0" name=""/>
        <dsp:cNvSpPr/>
      </dsp:nvSpPr>
      <dsp:spPr>
        <a:xfrm>
          <a:off x="3785396" y="1509194"/>
          <a:ext cx="5678094" cy="685421"/>
        </a:xfrm>
        <a:prstGeom prst="rightArrow">
          <a:avLst>
            <a:gd name="adj1" fmla="val 75000"/>
            <a:gd name="adj2" fmla="val 50000"/>
          </a:avLst>
        </a:prstGeom>
        <a:solidFill>
          <a:schemeClr val="accent4">
            <a:tint val="40000"/>
            <a:alpha val="90000"/>
            <a:hueOff val="0"/>
            <a:satOff val="0"/>
            <a:lumOff val="0"/>
            <a:alphaOff val="0"/>
          </a:schemeClr>
        </a:solidFill>
        <a:ln w="22225" cap="rnd" cmpd="sng" algn="ctr">
          <a:solidFill>
            <a:schemeClr val="accent4">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5240" tIns="15240" rIns="15240" bIns="15240" numCol="1" spcCol="1270" anchor="t" anchorCtr="0">
          <a:noAutofit/>
        </a:bodyPr>
        <a:lstStyle/>
        <a:p>
          <a:pPr marL="228600" lvl="1" indent="-228600" algn="l" defTabSz="1066800">
            <a:lnSpc>
              <a:spcPct val="90000"/>
            </a:lnSpc>
            <a:spcBef>
              <a:spcPct val="0"/>
            </a:spcBef>
            <a:spcAft>
              <a:spcPct val="15000"/>
            </a:spcAft>
            <a:buChar char="•"/>
          </a:pPr>
          <a:r>
            <a:rPr lang="en-US" sz="2400" kern="1200" dirty="0"/>
            <a:t>Rank order by risk/fear</a:t>
          </a:r>
        </a:p>
      </dsp:txBody>
      <dsp:txXfrm>
        <a:off x="3785396" y="1594872"/>
        <a:ext cx="5421061" cy="514065"/>
      </dsp:txXfrm>
    </dsp:sp>
    <dsp:sp modelId="{A0EC1345-3C8B-42C2-8361-8A74661DFB2A}">
      <dsp:nvSpPr>
        <dsp:cNvPr id="0" name=""/>
        <dsp:cNvSpPr/>
      </dsp:nvSpPr>
      <dsp:spPr>
        <a:xfrm>
          <a:off x="0" y="1509194"/>
          <a:ext cx="3785396" cy="685421"/>
        </a:xfrm>
        <a:prstGeom prst="roundRect">
          <a:avLst/>
        </a:prstGeom>
        <a:solidFill>
          <a:schemeClr val="accent4">
            <a:hueOff val="0"/>
            <a:satOff val="0"/>
            <a:lumOff val="0"/>
            <a:alphaOff val="0"/>
          </a:schemeClr>
        </a:solidFill>
        <a:ln w="2222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55245" rIns="110490" bIns="55245" numCol="1" spcCol="1270" anchor="ctr" anchorCtr="0">
          <a:noAutofit/>
        </a:bodyPr>
        <a:lstStyle/>
        <a:p>
          <a:pPr marL="0" lvl="0" indent="0" algn="ctr" defTabSz="1289050">
            <a:lnSpc>
              <a:spcPct val="90000"/>
            </a:lnSpc>
            <a:spcBef>
              <a:spcPct val="0"/>
            </a:spcBef>
            <a:spcAft>
              <a:spcPct val="35000"/>
            </a:spcAft>
            <a:buNone/>
          </a:pPr>
          <a:r>
            <a:rPr lang="en-US" sz="2900" kern="1200" dirty="0"/>
            <a:t>Step 3</a:t>
          </a:r>
        </a:p>
      </dsp:txBody>
      <dsp:txXfrm>
        <a:off x="33459" y="1542653"/>
        <a:ext cx="3718478" cy="618503"/>
      </dsp:txXfrm>
    </dsp:sp>
    <dsp:sp modelId="{4A834849-132F-41B5-AF52-287C4B392988}">
      <dsp:nvSpPr>
        <dsp:cNvPr id="0" name=""/>
        <dsp:cNvSpPr/>
      </dsp:nvSpPr>
      <dsp:spPr>
        <a:xfrm>
          <a:off x="3785396" y="2263158"/>
          <a:ext cx="5678094" cy="685421"/>
        </a:xfrm>
        <a:prstGeom prst="rightArrow">
          <a:avLst>
            <a:gd name="adj1" fmla="val 75000"/>
            <a:gd name="adj2" fmla="val 50000"/>
          </a:avLst>
        </a:prstGeom>
        <a:solidFill>
          <a:schemeClr val="accent5">
            <a:tint val="40000"/>
            <a:alpha val="90000"/>
            <a:hueOff val="0"/>
            <a:satOff val="0"/>
            <a:lumOff val="0"/>
            <a:alphaOff val="0"/>
          </a:schemeClr>
        </a:solidFill>
        <a:ln w="22225" cap="rnd" cmpd="sng" algn="ctr">
          <a:solidFill>
            <a:schemeClr val="accent5">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5240" tIns="15240" rIns="15240" bIns="15240" numCol="1" spcCol="1270" anchor="t" anchorCtr="0">
          <a:noAutofit/>
        </a:bodyPr>
        <a:lstStyle/>
        <a:p>
          <a:pPr marL="228600" lvl="1" indent="-228600" algn="l" defTabSz="1066800">
            <a:lnSpc>
              <a:spcPct val="90000"/>
            </a:lnSpc>
            <a:spcBef>
              <a:spcPct val="0"/>
            </a:spcBef>
            <a:spcAft>
              <a:spcPct val="15000"/>
            </a:spcAft>
            <a:buChar char="•"/>
          </a:pPr>
          <a:r>
            <a:rPr lang="en-US" sz="2400" kern="1200" dirty="0"/>
            <a:t>Chart along a continuum</a:t>
          </a:r>
        </a:p>
      </dsp:txBody>
      <dsp:txXfrm>
        <a:off x="3785396" y="2348836"/>
        <a:ext cx="5421061" cy="514065"/>
      </dsp:txXfrm>
    </dsp:sp>
    <dsp:sp modelId="{BE2925B8-5C05-4C7D-A38B-398436ABA87B}">
      <dsp:nvSpPr>
        <dsp:cNvPr id="0" name=""/>
        <dsp:cNvSpPr/>
      </dsp:nvSpPr>
      <dsp:spPr>
        <a:xfrm>
          <a:off x="0" y="2263158"/>
          <a:ext cx="3785396" cy="685421"/>
        </a:xfrm>
        <a:prstGeom prst="roundRect">
          <a:avLst/>
        </a:prstGeom>
        <a:solidFill>
          <a:schemeClr val="accent5">
            <a:hueOff val="0"/>
            <a:satOff val="0"/>
            <a:lumOff val="0"/>
            <a:alphaOff val="0"/>
          </a:schemeClr>
        </a:solidFill>
        <a:ln w="2222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55245" rIns="110490" bIns="55245" numCol="1" spcCol="1270" anchor="ctr" anchorCtr="0">
          <a:noAutofit/>
        </a:bodyPr>
        <a:lstStyle/>
        <a:p>
          <a:pPr marL="0" lvl="0" indent="0" algn="ctr" defTabSz="1289050">
            <a:lnSpc>
              <a:spcPct val="90000"/>
            </a:lnSpc>
            <a:spcBef>
              <a:spcPct val="0"/>
            </a:spcBef>
            <a:spcAft>
              <a:spcPct val="35000"/>
            </a:spcAft>
            <a:buNone/>
          </a:pPr>
          <a:r>
            <a:rPr lang="en-US" sz="2900" kern="1200" dirty="0"/>
            <a:t>Step 4</a:t>
          </a:r>
        </a:p>
      </dsp:txBody>
      <dsp:txXfrm>
        <a:off x="33459" y="2296617"/>
        <a:ext cx="3718478" cy="618503"/>
      </dsp:txXfrm>
    </dsp:sp>
    <dsp:sp modelId="{1BCA66AE-A343-43C0-921B-C03222B114FF}">
      <dsp:nvSpPr>
        <dsp:cNvPr id="0" name=""/>
        <dsp:cNvSpPr/>
      </dsp:nvSpPr>
      <dsp:spPr>
        <a:xfrm>
          <a:off x="3785396" y="3017122"/>
          <a:ext cx="5678094" cy="685421"/>
        </a:xfrm>
        <a:prstGeom prst="rightArrow">
          <a:avLst>
            <a:gd name="adj1" fmla="val 75000"/>
            <a:gd name="adj2" fmla="val 50000"/>
          </a:avLst>
        </a:prstGeom>
        <a:solidFill>
          <a:schemeClr val="accent6">
            <a:tint val="40000"/>
            <a:alpha val="90000"/>
            <a:hueOff val="0"/>
            <a:satOff val="0"/>
            <a:lumOff val="0"/>
            <a:alphaOff val="0"/>
          </a:schemeClr>
        </a:solidFill>
        <a:ln w="22225" cap="rnd" cmpd="sng" algn="ctr">
          <a:solidFill>
            <a:schemeClr val="accent6">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5240" tIns="15240" rIns="15240" bIns="15240" numCol="1" spcCol="1270" anchor="t" anchorCtr="0">
          <a:noAutofit/>
        </a:bodyPr>
        <a:lstStyle/>
        <a:p>
          <a:pPr marL="228600" lvl="1" indent="-228600" algn="l" defTabSz="1066800">
            <a:lnSpc>
              <a:spcPct val="90000"/>
            </a:lnSpc>
            <a:spcBef>
              <a:spcPct val="0"/>
            </a:spcBef>
            <a:spcAft>
              <a:spcPct val="15000"/>
            </a:spcAft>
            <a:buChar char="•"/>
          </a:pPr>
          <a:r>
            <a:rPr lang="en-US" sz="2400" kern="1200" dirty="0"/>
            <a:t>Take one low-risk action in 2 weeks</a:t>
          </a:r>
          <a:r>
            <a:rPr lang="en-US" sz="2400" b="1" kern="1200" dirty="0">
              <a:solidFill>
                <a:srgbClr val="FF0000"/>
              </a:solidFill>
            </a:rPr>
            <a:t>*</a:t>
          </a:r>
        </a:p>
      </dsp:txBody>
      <dsp:txXfrm>
        <a:off x="3785396" y="3102800"/>
        <a:ext cx="5421061" cy="514065"/>
      </dsp:txXfrm>
    </dsp:sp>
    <dsp:sp modelId="{D0C44558-C85B-45F6-B10C-607D080B2DE3}">
      <dsp:nvSpPr>
        <dsp:cNvPr id="0" name=""/>
        <dsp:cNvSpPr/>
      </dsp:nvSpPr>
      <dsp:spPr>
        <a:xfrm>
          <a:off x="0" y="3017122"/>
          <a:ext cx="3785396" cy="685421"/>
        </a:xfrm>
        <a:prstGeom prst="roundRect">
          <a:avLst/>
        </a:prstGeom>
        <a:solidFill>
          <a:schemeClr val="accent6">
            <a:hueOff val="0"/>
            <a:satOff val="0"/>
            <a:lumOff val="0"/>
            <a:alphaOff val="0"/>
          </a:schemeClr>
        </a:solidFill>
        <a:ln w="2222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55245" rIns="110490" bIns="55245" numCol="1" spcCol="1270" anchor="ctr" anchorCtr="0">
          <a:noAutofit/>
        </a:bodyPr>
        <a:lstStyle/>
        <a:p>
          <a:pPr marL="0" lvl="0" indent="0" algn="ctr" defTabSz="1289050">
            <a:lnSpc>
              <a:spcPct val="90000"/>
            </a:lnSpc>
            <a:spcBef>
              <a:spcPct val="0"/>
            </a:spcBef>
            <a:spcAft>
              <a:spcPct val="35000"/>
            </a:spcAft>
            <a:buNone/>
          </a:pPr>
          <a:r>
            <a:rPr lang="en-US" sz="2900" kern="1200" dirty="0"/>
            <a:t> Step 5</a:t>
          </a:r>
        </a:p>
      </dsp:txBody>
      <dsp:txXfrm>
        <a:off x="33459" y="3050581"/>
        <a:ext cx="3718478" cy="618503"/>
      </dsp:txXfrm>
    </dsp:sp>
  </dsp:spTree>
</dsp:drawing>
</file>

<file path=ppt/diagrams/layout1.xml><?xml version="1.0" encoding="utf-8"?>
<dgm:layoutDef xmlns:dgm="http://schemas.openxmlformats.org/drawingml/2006/diagram" xmlns:a="http://schemas.openxmlformats.org/drawingml/2006/main" uniqueId="urn:diagrams.loki3.com/VaryingWidthList">
  <dgm:title val="Varying Width List"/>
  <dgm:desc val="Use for emphasizing items of different weights.  Good for large amounts of Level 1 text.  The width of each shape is independently determined based on its text."/>
  <dgm:catLst>
    <dgm:cat type="list" pri="4160"/>
    <dgm:cat type="officeonline" pri="5000"/>
  </dgm:catLst>
  <dgm:sampData useDef="1">
    <dgm:dataModel>
      <dgm:ptLst/>
      <dgm:bg/>
      <dgm:whole/>
    </dgm:dataModel>
  </dgm:sampData>
  <dgm:styleData useDef="1">
    <dgm:dataModel>
      <dgm:ptLst/>
      <dgm:bg/>
      <dgm:whole/>
    </dgm:dataModel>
  </dgm:styleData>
  <dgm:clrData useDef="1">
    <dgm:dataModel>
      <dgm:ptLst/>
      <dgm:bg/>
      <dgm:whole/>
    </dgm:dataModel>
  </dgm:clrData>
  <dgm:layoutNode name="Name0">
    <dgm:varLst>
      <dgm:resizeHandles/>
    </dgm:varLst>
    <dgm:alg type="lin">
      <dgm:param type="linDir" val="fromT"/>
    </dgm:alg>
    <dgm:shape xmlns:r="http://schemas.openxmlformats.org/officeDocument/2006/relationships" r:blip="">
      <dgm:adjLst/>
    </dgm:shape>
    <dgm:presOf/>
    <dgm:constrLst>
      <dgm:constr type="w" for="ch" forName="text" val="20"/>
      <dgm:constr type="h" for="ch" forName="text" refType="h"/>
      <dgm:constr type="primFontSz" for="ch" forName="text" op="equ" val="65"/>
      <dgm:constr type="h" for="ch" forName="space" refType="h" fact="0.05"/>
    </dgm:constrLst>
    <dgm:forEach name="Name1" axis="ch" ptType="node">
      <dgm:layoutNode name="text" styleLbl="node1">
        <dgm:varLst>
          <dgm:bulletEnabled val="1"/>
        </dgm:varLst>
        <dgm:alg type="tx"/>
        <dgm:shape xmlns:r="http://schemas.openxmlformats.org/officeDocument/2006/relationships" type="rect" r:blip="">
          <dgm:adjLst/>
        </dgm:shape>
        <dgm:presOf axis="desOrSelf" ptType="node"/>
        <dgm:constrLst>
          <dgm:constr type="tMarg" refType="primFontSz" fact="0.2"/>
          <dgm:constr type="bMarg" refType="primFontSz" fact="0.2"/>
          <dgm:constr type="lMarg" refType="primFontSz" fact="0.2"/>
          <dgm:constr type="rMarg" refType="primFontSz" fact="0.2"/>
        </dgm:constrLst>
        <dgm:ruleLst>
          <dgm:rule type="w" val="INF" fact="NaN" max="NaN"/>
          <dgm:rule type="primFontSz" val="5" fact="NaN" max="NaN"/>
        </dgm:ruleLst>
      </dgm:layoutNode>
      <dgm:choose name="Name2">
        <dgm:if name="Name3" axis="par ch" ptType="doc node" func="cnt" op="gte" val="2">
          <dgm:forEach name="Name4" axis="followSib" ptType="sibTrans" cnt="1">
            <dgm:layoutNode name="space">
              <dgm:alg type="sp"/>
              <dgm:shape xmlns:r="http://schemas.openxmlformats.org/officeDocument/2006/relationships" r:blip="">
                <dgm:adjLst/>
              </dgm:shape>
              <dgm:presOf/>
            </dgm:layoutNode>
          </dgm:forEach>
        </dgm:if>
        <dgm:else name="Name5"/>
      </dgm:choose>
    </dgm:forEach>
  </dgm:layoutNode>
</dgm:layoutDef>
</file>

<file path=ppt/diagrams/layout2.xml><?xml version="1.0" encoding="utf-8"?>
<dgm:layoutDef xmlns:dgm="http://schemas.openxmlformats.org/drawingml/2006/diagram" xmlns:a="http://schemas.openxmlformats.org/drawingml/2006/main" uniqueId="urn:microsoft.com/office/officeart/2016/7/layout/BasicLinearProcessNumbered#1">
  <dgm:title val="Basic Linear Process Numbered"/>
  <dgm:desc val="Used to show a progression; a timeline; sequential steps in a task, process, or workflow; or to emphasize movement or direction. Automatic numbers have been introduced to show the steps of the process which appears in a circle. Level 1 and Level 2 text appear in a rectangle."/>
  <dgm:catLst>
    <dgm:cat type="process" pri="5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101" type="sibTrans" cxnId="{151EFB99-1B56-4C3B-A920-C9F63568B3B5}">
          <dgm:prSet phldrT="1"/>
          <dgm:t>
            <a:bodyPr/>
            <a:lstStyle/>
            <a:p>
              <a:r>
                <a:t>1</a:t>
              </a:r>
            </a:p>
          </dgm:t>
        </dgm:pt>
        <dgm:pt modelId="201" type="sibTrans" cxnId="{86ABC99C-FE52-4C54-9A6D-3953E335B0E7}">
          <dgm:prSet phldrT="2"/>
          <dgm:t>
            <a:bodyPr/>
            <a:lstStyle/>
            <a:p>
              <a:r>
                <a:t>2</a:t>
              </a:r>
            </a:p>
          </dgm:t>
        </dgm:pt>
        <dgm:pt modelId="301" type="sibTrans" cxnId="{1BCC6BCE-EC6C-445D-BA79-A177C90174D5}">
          <dgm:prSet phldrT="3"/>
          <dgm:t>
            <a:bodyPr/>
            <a:lstStyle/>
            <a:p>
              <a:r>
                <a:t>3</a:t>
              </a:r>
            </a:p>
          </dgm:t>
        </dgm:pt>
      </dgm:ptLst>
      <dgm:cxnLst>
        <dgm:cxn modelId="4" srcId="0" destId="1" srcOrd="0" destOrd="0" sibTransId="101"/>
        <dgm:cxn modelId="5" srcId="0" destId="2" srcOrd="1" destOrd="0" sibTransId="201"/>
        <dgm:cxn modelId="6" srcId="0" destId="3" srcOrd="2" destOrd="0" sibTransId="301"/>
        <dgm:cxn modelId="13" srcId="1" destId="11" srcOrd="0" destOrd="0"/>
        <dgm:cxn modelId="23" srcId="2" destId="21" srcOrd="0" destOrd="0"/>
        <dgm:cxn modelId="33" srcId="3" destId="3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animLvl val="lvl"/>
      <dgm:resizeHandles val="exact"/>
    </dgm:varLst>
    <dgm:alg type="lin">
      <dgm:param type="linDir" val="fromL"/>
      <dgm:param type="nodeVertAlign" val="t"/>
    </dgm:alg>
    <dgm:shape xmlns:r="http://schemas.openxmlformats.org/officeDocument/2006/relationships" r:blip="">
      <dgm:adjLst/>
    </dgm:shape>
    <dgm:presOf/>
    <dgm:constrLst>
      <dgm:constr type="h" for="ch" forName="compositeNode" refType="h"/>
      <dgm:constr type="w" for="ch" forName="compositeNode" refType="w"/>
      <dgm:constr type="w" for="des" forName="simulatedConn" refType="w" refFor="ch" refForName="compositeNode" fact="0.15"/>
      <dgm:constr type="h" for="des" forName="simulatedConn" refType="w" refFor="des" refForName="simulatedConn"/>
      <dgm:constr type="h" for="des" forName="vSp1" refType="w" refFor="ch" refForName="compositeNode" fact="0.8"/>
      <dgm:constr type="h" for="des" forName="vSp2" refType="w" refFor="ch" refForName="compositeNode" fact="0.07"/>
      <dgm:constr type="w" for="ch" forName="vProcSp" refType="w" refFor="des" refForName="simulatedConn" op="equ"/>
      <dgm:constr type="h" for="ch" forName="vProcSp" refType="h" refFor="ch" refForName="compositeNode" op="equ"/>
      <dgm:constr type="w" for="ch" forName="sibTrans" refType="w" refFor="ch" refForName="compositeNode" fact="0.1"/>
      <dgm:constr type="primFontSz" for="des" forName="sibTransNodeCircle" op="equ"/>
      <dgm:constr type="primFontSz" for="des" forName="nodeText" op="equ"/>
      <dgm:constr type="h" for="des" forName="sibTransNodeCircle" op="equ"/>
      <dgm:constr type="w" for="des" forName="sibTransNodeCircle" op="equ"/>
    </dgm:constrLst>
    <dgm:ruleLst>
      <dgm:rule type="h" val="NaN" fact="1.2" max="NaN"/>
    </dgm:ruleLst>
    <dgm:forEach name="Name4" axis="ch" ptType="node">
      <dgm:layoutNode name="compositeNode">
        <dgm:varLst>
          <dgm:bulletEnabled val="1"/>
        </dgm:varLst>
        <dgm:alg type="composite"/>
        <dgm:constrLst>
          <dgm:constr type="h" refType="w" op="lte" fact="1.4"/>
          <dgm:constr type="w" for="ch" forName="bgRect" refType="w"/>
          <dgm:constr type="h" for="ch" forName="bgRect" refType="h"/>
          <dgm:constr type="t" for="ch" forName="bgRect"/>
          <dgm:constr type="l" for="ch" forName="bgRect"/>
          <dgm:constr type="h" for="ch" forName="sibTransNodeCircle" refType="h" refFor="ch" refForName="bgRect" fact="0.3"/>
          <dgm:constr type="w" for="ch" forName="sibTransNodeCircle" refType="h" refFor="ch" refForName="sibTransNodeCircle"/>
          <dgm:constr type="ctrX" for="ch" forName="sibTransNodeCircle" refType="w" fact="0.5"/>
          <dgm:constr type="ctrY" for="ch" forName="sibTransNodeCircle" refType="h" fact="0.25"/>
          <dgm:constr type="r" for="ch" forName="nodeText" refType="r" refFor="ch" refForName="bgRect"/>
          <dgm:constr type="h" for="ch" forName="nodeText" refType="h" refFor="ch" refForName="bgRect" fact="0.6"/>
          <dgm:constr type="t" for="ch" forName="nodeText" refType="h" refFor="ch" refForName="bgRect" fact="0.38"/>
          <dgm:constr type="b" for="ch" forName="bottomLine" refType="b" refFor="ch" refForName="bgRect"/>
          <dgm:constr type="w" for="ch" forName="bottomLine" refType="w" refFor="ch" refForName="bgRect"/>
          <dgm:constr type="h" for="ch" forName="bottomLine" val="0.002"/>
        </dgm:constrLst>
        <dgm:ruleLst/>
        <dgm:layoutNode name="bgRect" styleLbl="bgAccFollowNode1">
          <dgm:alg type="sp"/>
          <dgm:shape xmlns:r="http://schemas.openxmlformats.org/officeDocument/2006/relationships" type="rect" r:blip="">
            <dgm:adjLst/>
          </dgm:shape>
          <dgm:presOf axis="self"/>
          <dgm:constrLst/>
          <dgm:ruleLst/>
        </dgm:layoutNode>
        <dgm:forEach name="Name19" axis="followSib" ptType="sibTrans" hideLastTrans="0" cnt="1">
          <dgm:layoutNode name="sibTransNodeCircle" styleLbl="alignNode1">
            <dgm:varLst>
              <dgm:chMax val="0"/>
              <dgm:bulletEnabled/>
            </dgm:varLst>
            <dgm:presOf axis="self" ptType="sibTrans"/>
            <dgm:alg type="tx">
              <dgm:param type="txAnchorVert" val="mid"/>
              <dgm:param type="txAnchorHorzCh" val="ctr"/>
            </dgm:alg>
            <dgm:shape xmlns:r="http://schemas.openxmlformats.org/officeDocument/2006/relationships" type="ellipse" r:blip="">
              <dgm:adjLst/>
            </dgm:shape>
            <dgm:constrLst>
              <dgm:constr type="w" refType="h" op="lte"/>
              <dgm:constr type="primFontSz" val="48"/>
              <dgm:constr type="tMarg" val="1"/>
              <dgm:constr type="lMarg" refType="w" fact="0.221"/>
              <dgm:constr type="rMarg" refType="w" fact="0.221"/>
              <dgm:constr type="bMarg" val="1"/>
            </dgm:constrLst>
            <dgm:ruleLst>
              <dgm:rule type="primFontSz" val="14" fact="NaN" max="NaN"/>
            </dgm:ruleLst>
          </dgm:layoutNode>
        </dgm:forEach>
        <dgm:layoutNode name="bottomLine" styleLbl="alignNode1">
          <dgm:varLst/>
          <dgm:presOf/>
          <dgm:alg type="sp"/>
          <dgm:shape xmlns:r="http://schemas.openxmlformats.org/officeDocument/2006/relationships" type="rect" r:blip="">
            <dgm:adjLst/>
          </dgm:shape>
          <dgm:constrLst/>
          <dgm:ruleLst/>
        </dgm:layoutNode>
        <dgm:layoutNode name="nodeText" styleLbl="bgAccFollowNode1" moveWith="bgRect">
          <dgm:varLst>
            <dgm:bulletEnabled val="1"/>
          </dgm:varLst>
          <dgm:alg type="tx">
            <dgm:param type="parTxLTRAlign" val="l"/>
            <dgm:param type="parTxRTLAlign" val="r"/>
            <dgm:param type="txAnchorVert" val="t"/>
          </dgm:alg>
          <dgm:shape xmlns:r="http://schemas.openxmlformats.org/officeDocument/2006/relationships" type="rect" r:blip="" zOrderOff="-1" hideGeom="1">
            <dgm:adjLst/>
          </dgm:shape>
          <dgm:presOf axis="desOrSelf" ptType="node"/>
          <dgm:constrLst>
            <dgm:constr type="primFontSz" val="26"/>
            <dgm:constr type="tMarg" val="26"/>
            <dgm:constr type="lMarg" refType="w" fact="0.221"/>
            <dgm:constr type="rMarg" refType="w" fact="0.221"/>
            <dgm:constr type="bMarg" val="26"/>
          </dgm:constrLst>
          <dgm:ruleLst>
            <dgm:rule type="primFontSz" val="11" fact="NaN" max="NaN"/>
          </dgm:ruleLst>
        </dgm:layoutNode>
      </dgm:layoutNode>
      <dgm:forEach name="Name14" axis="followSib" ptType="sibTrans" cnt="1">
        <dgm:layoutNode name="sibTrans">
          <dgm:alg type="sp"/>
          <dgm:shape xmlns:r="http://schemas.openxmlformats.org/officeDocument/2006/relationships" r:blip="">
            <dgm:adjLst/>
          </dgm:shape>
          <dgm:presOf/>
          <dgm:constrLst/>
          <dgm:ruleLst/>
        </dgm:layoutNode>
      </dgm:forEach>
    </dgm:forEach>
  </dgm:layoutNode>
  <dgm:extLst>
    <a:ext uri="{4F341089-5ED1-44EC-B178-C955D00A3D55}">
      <dgm1611:autoBuNodeInfoLst xmlns:dgm1611="http://schemas.microsoft.com/office/drawing/2016/11/diagram">
        <dgm1611:autoBuNodeInfo lvl="1" ptType="sibTrans">
          <dgm1611:buPr prefix="" leadZeros="0">
            <a:buAutoNum type="arabicParenBoth"/>
          </dgm1611:buPr>
        </dgm1611:autoBuNodeInfo>
      </dgm1611:autoBuNodeInfoLst>
    </a:ext>
  </dgm:extLst>
</dgm:layoutDef>
</file>

<file path=ppt/diagrams/layout3.xml><?xml version="1.0" encoding="utf-8"?>
<dgm:layoutDef xmlns:dgm="http://schemas.openxmlformats.org/drawingml/2006/diagram" xmlns:a="http://schemas.openxmlformats.org/drawingml/2006/main" uniqueId="urn:microsoft.com/office/officeart/2005/8/layout/vList6">
  <dgm:title val=""/>
  <dgm:desc val=""/>
  <dgm:catLst>
    <dgm:cat type="process" pri="22000"/>
    <dgm:cat type="list" pri="1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dgm:varLst>
    <dgm:alg type="lin">
      <dgm:param type="linDir" val="fromT"/>
    </dgm:alg>
    <dgm:shape xmlns:r="http://schemas.openxmlformats.org/officeDocument/2006/relationships" r:blip="">
      <dgm:adjLst/>
    </dgm:shape>
    <dgm:presOf/>
    <dgm:constrLst>
      <dgm:constr type="w" for="ch" forName="linNode" refType="w"/>
      <dgm:constr type="h" for="ch" forName="linNode" refType="h"/>
      <dgm:constr type="h" for="ch" forName="spacing" refType="h" refFor="ch" refForName="linNode" fact="0.1"/>
      <dgm:constr type="primFontSz" for="des" forName="parentShp" op="equ" val="65"/>
      <dgm:constr type="primFontSz" for="des" forName="childShp" op="equ" val="65"/>
    </dgm:constrLst>
    <dgm:ruleLst/>
    <dgm:forEach name="Name1" axis="ch" ptType="node">
      <dgm:layoutNode name="linNode">
        <dgm:choose name="Name2">
          <dgm:if name="Name3" func="var" arg="dir" op="equ" val="norm">
            <dgm:alg type="lin">
              <dgm:param type="linDir" val="fromL"/>
            </dgm:alg>
          </dgm:if>
          <dgm:else name="Name4">
            <dgm:alg type="lin">
              <dgm:param type="linDir" val="fromR"/>
            </dgm:alg>
          </dgm:else>
        </dgm:choose>
        <dgm:shape xmlns:r="http://schemas.openxmlformats.org/officeDocument/2006/relationships" r:blip="">
          <dgm:adjLst/>
        </dgm:shape>
        <dgm:presOf/>
        <dgm:choose name="Name5">
          <dgm:if name="Name6" func="var" arg="dir" op="equ" val="norm">
            <dgm:constrLst>
              <dgm:constr type="w" for="ch" forName="parentShp" refType="w" fact="0.4"/>
              <dgm:constr type="h" for="ch" forName="parentShp" refType="h"/>
              <dgm:constr type="w" for="ch" forName="childShp" refType="w" fact="0.6"/>
              <dgm:constr type="h" for="ch" forName="childShp" refType="h" refFor="ch" refForName="parentShp"/>
            </dgm:constrLst>
          </dgm:if>
          <dgm:else name="Name7">
            <dgm:constrLst>
              <dgm:constr type="w" for="ch" forName="parentShp" refType="w" fact="0.4"/>
              <dgm:constr type="h" for="ch" forName="parentShp" refType="h"/>
              <dgm:constr type="w" for="ch" forName="childShp" refType="w" fact="0.6"/>
              <dgm:constr type="h" for="ch" forName="childShp" refType="h" refFor="ch" refForName="parentShp"/>
            </dgm:constrLst>
          </dgm:else>
        </dgm:choose>
        <dgm:ruleLst/>
        <dgm:layoutNode name="parentShp" styleLbl="node1">
          <dgm:varLst>
            <dgm:bulletEnabled val="1"/>
          </dgm:varLst>
          <dgm:alg type="tx"/>
          <dgm:shape xmlns:r="http://schemas.openxmlformats.org/officeDocument/2006/relationships" type="roundRect" r:blip="">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layoutNode name="childShp" styleLbl="bgAccFollowNode1">
          <dgm:varLst>
            <dgm:bulletEnabled val="1"/>
          </dgm:varLst>
          <dgm:alg type="tx">
            <dgm:param type="stBulletLvl" val="1"/>
          </dgm:alg>
          <dgm:choose name="Name8">
            <dgm:if name="Name9" func="var" arg="dir" op="equ" val="norm">
              <dgm:shape xmlns:r="http://schemas.openxmlformats.org/officeDocument/2006/relationships" type="rightArrow" r:blip="" zOrderOff="-2">
                <dgm:adjLst>
                  <dgm:adj idx="1" val="0.75"/>
                </dgm:adjLst>
              </dgm:shape>
            </dgm:if>
            <dgm:else name="Name10">
              <dgm:shape xmlns:r="http://schemas.openxmlformats.org/officeDocument/2006/relationships" rot="180" type="rightArrow" r:blip="" zOrderOff="-2">
                <dgm:adjLst>
                  <dgm:adj idx="1" val="0.75"/>
                </dgm:adjLst>
              </dgm:shape>
            </dgm:else>
          </dgm:choose>
          <dgm:presOf axis="des" ptType="node"/>
          <dgm:constrLst>
            <dgm:constr type="secFontSz" refType="primFontSz"/>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forEach name="Name11" axis="followSib" ptType="sibTrans" cnt="1">
        <dgm:layoutNode name="spacing">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9.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E26D37A0-F398-4276-AAF6-E62AA90BC975}"/>
              </a:ext>
            </a:extLst>
          </p:cNvPr>
          <p:cNvSpPr>
            <a:spLocks noGrp="1"/>
          </p:cNvSpPr>
          <p:nvPr>
            <p:ph type="hdr" sz="quarter"/>
          </p:nvPr>
        </p:nvSpPr>
        <p:spPr>
          <a:xfrm>
            <a:off x="0" y="0"/>
            <a:ext cx="3169920" cy="481727"/>
          </a:xfrm>
          <a:prstGeom prst="rect">
            <a:avLst/>
          </a:prstGeom>
        </p:spPr>
        <p:txBody>
          <a:bodyPr vert="horz" lIns="96661" tIns="48331" rIns="96661" bIns="48331" rtlCol="0"/>
          <a:lstStyle>
            <a:lvl1pPr algn="l">
              <a:defRPr sz="1300"/>
            </a:lvl1pPr>
          </a:lstStyle>
          <a:p>
            <a:endParaRPr lang="en-US" dirty="0"/>
          </a:p>
        </p:txBody>
      </p:sp>
      <p:sp>
        <p:nvSpPr>
          <p:cNvPr id="3" name="Date Placeholder 2">
            <a:extLst>
              <a:ext uri="{FF2B5EF4-FFF2-40B4-BE49-F238E27FC236}">
                <a16:creationId xmlns:a16="http://schemas.microsoft.com/office/drawing/2014/main" id="{7D96B402-FD6E-4995-8160-C6DD76DAAC5D}"/>
              </a:ext>
            </a:extLst>
          </p:cNvPr>
          <p:cNvSpPr>
            <a:spLocks noGrp="1"/>
          </p:cNvSpPr>
          <p:nvPr>
            <p:ph type="dt" sz="quarter" idx="1"/>
          </p:nvPr>
        </p:nvSpPr>
        <p:spPr>
          <a:xfrm>
            <a:off x="4143587" y="0"/>
            <a:ext cx="3169920" cy="481727"/>
          </a:xfrm>
          <a:prstGeom prst="rect">
            <a:avLst/>
          </a:prstGeom>
        </p:spPr>
        <p:txBody>
          <a:bodyPr vert="horz" lIns="96661" tIns="48331" rIns="96661" bIns="48331" rtlCol="0"/>
          <a:lstStyle>
            <a:lvl1pPr algn="r">
              <a:defRPr sz="1300"/>
            </a:lvl1pPr>
          </a:lstStyle>
          <a:p>
            <a:fld id="{7BA37F7A-782D-430C-B7DE-046B665BEF14}" type="datetimeFigureOut">
              <a:rPr lang="en-US" smtClean="0"/>
              <a:t>3/3/2023</a:t>
            </a:fld>
            <a:endParaRPr lang="en-US" dirty="0"/>
          </a:p>
        </p:txBody>
      </p:sp>
      <p:sp>
        <p:nvSpPr>
          <p:cNvPr id="4" name="Footer Placeholder 3">
            <a:extLst>
              <a:ext uri="{FF2B5EF4-FFF2-40B4-BE49-F238E27FC236}">
                <a16:creationId xmlns:a16="http://schemas.microsoft.com/office/drawing/2014/main" id="{67BA7967-B488-405D-84A2-64F6D9128F3E}"/>
              </a:ext>
            </a:extLst>
          </p:cNvPr>
          <p:cNvSpPr>
            <a:spLocks noGrp="1"/>
          </p:cNvSpPr>
          <p:nvPr>
            <p:ph type="ftr" sz="quarter" idx="2"/>
          </p:nvPr>
        </p:nvSpPr>
        <p:spPr>
          <a:xfrm>
            <a:off x="0" y="9119474"/>
            <a:ext cx="3169920" cy="481726"/>
          </a:xfrm>
          <a:prstGeom prst="rect">
            <a:avLst/>
          </a:prstGeom>
        </p:spPr>
        <p:txBody>
          <a:bodyPr vert="horz" lIns="96661" tIns="48331" rIns="96661" bIns="48331" rtlCol="0" anchor="b"/>
          <a:lstStyle>
            <a:lvl1pPr algn="l">
              <a:defRPr sz="1300"/>
            </a:lvl1pPr>
          </a:lstStyle>
          <a:p>
            <a:endParaRPr lang="en-US" dirty="0"/>
          </a:p>
        </p:txBody>
      </p:sp>
      <p:sp>
        <p:nvSpPr>
          <p:cNvPr id="5" name="Slide Number Placeholder 4">
            <a:extLst>
              <a:ext uri="{FF2B5EF4-FFF2-40B4-BE49-F238E27FC236}">
                <a16:creationId xmlns:a16="http://schemas.microsoft.com/office/drawing/2014/main" id="{6A65115A-3EB4-4B47-8F4B-4F42519BF90C}"/>
              </a:ext>
            </a:extLst>
          </p:cNvPr>
          <p:cNvSpPr>
            <a:spLocks noGrp="1"/>
          </p:cNvSpPr>
          <p:nvPr>
            <p:ph type="sldNum" sz="quarter" idx="3"/>
          </p:nvPr>
        </p:nvSpPr>
        <p:spPr>
          <a:xfrm>
            <a:off x="4143587" y="9119474"/>
            <a:ext cx="3169920" cy="481726"/>
          </a:xfrm>
          <a:prstGeom prst="rect">
            <a:avLst/>
          </a:prstGeom>
        </p:spPr>
        <p:txBody>
          <a:bodyPr vert="horz" lIns="96661" tIns="48331" rIns="96661" bIns="48331" rtlCol="0" anchor="b"/>
          <a:lstStyle>
            <a:lvl1pPr algn="r">
              <a:defRPr sz="1300"/>
            </a:lvl1pPr>
          </a:lstStyle>
          <a:p>
            <a:fld id="{DD0885D5-D443-4228-8B2C-B9DF9A30D578}" type="slidenum">
              <a:rPr lang="en-US" smtClean="0"/>
              <a:t>‹#›</a:t>
            </a:fld>
            <a:endParaRPr lang="en-US" dirty="0"/>
          </a:p>
        </p:txBody>
      </p:sp>
    </p:spTree>
    <p:extLst>
      <p:ext uri="{BB962C8B-B14F-4D97-AF65-F5344CB8AC3E}">
        <p14:creationId xmlns:p14="http://schemas.microsoft.com/office/powerpoint/2010/main" val="414789139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8.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69920" cy="481727"/>
          </a:xfrm>
          <a:prstGeom prst="rect">
            <a:avLst/>
          </a:prstGeom>
        </p:spPr>
        <p:txBody>
          <a:bodyPr vert="horz" lIns="96661" tIns="48331" rIns="96661" bIns="48331" rtlCol="0"/>
          <a:lstStyle>
            <a:lvl1pPr algn="l">
              <a:defRPr sz="1300"/>
            </a:lvl1pPr>
          </a:lstStyle>
          <a:p>
            <a:endParaRPr lang="en-US" noProof="0" dirty="0"/>
          </a:p>
        </p:txBody>
      </p:sp>
      <p:sp>
        <p:nvSpPr>
          <p:cNvPr id="3" name="Date Placeholder 2"/>
          <p:cNvSpPr>
            <a:spLocks noGrp="1"/>
          </p:cNvSpPr>
          <p:nvPr>
            <p:ph type="dt" idx="1"/>
          </p:nvPr>
        </p:nvSpPr>
        <p:spPr>
          <a:xfrm>
            <a:off x="4143587" y="0"/>
            <a:ext cx="3169920" cy="481727"/>
          </a:xfrm>
          <a:prstGeom prst="rect">
            <a:avLst/>
          </a:prstGeom>
        </p:spPr>
        <p:txBody>
          <a:bodyPr vert="horz" lIns="96661" tIns="48331" rIns="96661" bIns="48331" rtlCol="0"/>
          <a:lstStyle>
            <a:lvl1pPr algn="r">
              <a:defRPr sz="1300"/>
            </a:lvl1pPr>
          </a:lstStyle>
          <a:p>
            <a:fld id="{B61CCEED-E5F4-4698-B012-83262916D7BD}" type="datetimeFigureOut">
              <a:rPr lang="en-US" noProof="0" smtClean="0"/>
              <a:t>3/3/2023</a:t>
            </a:fld>
            <a:endParaRPr lang="en-US" noProof="0" dirty="0"/>
          </a:p>
        </p:txBody>
      </p:sp>
      <p:sp>
        <p:nvSpPr>
          <p:cNvPr id="4" name="Slide Image Placeholder 3"/>
          <p:cNvSpPr>
            <a:spLocks noGrp="1" noRot="1" noChangeAspect="1"/>
          </p:cNvSpPr>
          <p:nvPr>
            <p:ph type="sldImg" idx="2"/>
          </p:nvPr>
        </p:nvSpPr>
        <p:spPr>
          <a:xfrm>
            <a:off x="777875" y="1200150"/>
            <a:ext cx="5759450" cy="3240088"/>
          </a:xfrm>
          <a:prstGeom prst="rect">
            <a:avLst/>
          </a:prstGeom>
          <a:noFill/>
          <a:ln w="12700">
            <a:solidFill>
              <a:prstClr val="black"/>
            </a:solidFill>
          </a:ln>
        </p:spPr>
        <p:txBody>
          <a:bodyPr vert="horz" lIns="96661" tIns="48331" rIns="96661" bIns="48331" rtlCol="0" anchor="ctr"/>
          <a:lstStyle/>
          <a:p>
            <a:endParaRPr lang="en-US" noProof="0" dirty="0"/>
          </a:p>
        </p:txBody>
      </p:sp>
      <p:sp>
        <p:nvSpPr>
          <p:cNvPr id="5" name="Notes Placeholder 4"/>
          <p:cNvSpPr>
            <a:spLocks noGrp="1"/>
          </p:cNvSpPr>
          <p:nvPr>
            <p:ph type="body" sz="quarter" idx="3"/>
          </p:nvPr>
        </p:nvSpPr>
        <p:spPr>
          <a:xfrm>
            <a:off x="731520" y="4620577"/>
            <a:ext cx="5852160" cy="3780473"/>
          </a:xfrm>
          <a:prstGeom prst="rect">
            <a:avLst/>
          </a:prstGeom>
        </p:spPr>
        <p:txBody>
          <a:bodyPr vert="horz" lIns="96661" tIns="48331" rIns="96661" bIns="48331" rtlCol="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9119474"/>
            <a:ext cx="3169920" cy="481726"/>
          </a:xfrm>
          <a:prstGeom prst="rect">
            <a:avLst/>
          </a:prstGeom>
        </p:spPr>
        <p:txBody>
          <a:bodyPr vert="horz" lIns="96661" tIns="48331" rIns="96661" bIns="48331" rtlCol="0" anchor="b"/>
          <a:lstStyle>
            <a:lvl1pPr algn="l">
              <a:defRPr sz="1300"/>
            </a:lvl1pPr>
          </a:lstStyle>
          <a:p>
            <a:endParaRPr lang="en-US" noProof="0" dirty="0"/>
          </a:p>
        </p:txBody>
      </p:sp>
      <p:sp>
        <p:nvSpPr>
          <p:cNvPr id="7" name="Slide Number Placeholder 6"/>
          <p:cNvSpPr>
            <a:spLocks noGrp="1"/>
          </p:cNvSpPr>
          <p:nvPr>
            <p:ph type="sldNum" sz="quarter" idx="5"/>
          </p:nvPr>
        </p:nvSpPr>
        <p:spPr>
          <a:xfrm>
            <a:off x="4143587" y="9119474"/>
            <a:ext cx="3169920" cy="481726"/>
          </a:xfrm>
          <a:prstGeom prst="rect">
            <a:avLst/>
          </a:prstGeom>
        </p:spPr>
        <p:txBody>
          <a:bodyPr vert="horz" lIns="96661" tIns="48331" rIns="96661" bIns="48331" rtlCol="0" anchor="b"/>
          <a:lstStyle>
            <a:lvl1pPr algn="r">
              <a:defRPr sz="1300"/>
            </a:lvl1pPr>
          </a:lstStyle>
          <a:p>
            <a:fld id="{69D2F9AB-3C90-481E-8C34-4F549BF455D7}" type="slidenum">
              <a:rPr lang="en-US" noProof="0" smtClean="0"/>
              <a:t>‹#›</a:t>
            </a:fld>
            <a:endParaRPr lang="en-US" noProof="0" dirty="0"/>
          </a:p>
        </p:txBody>
      </p:sp>
    </p:spTree>
    <p:extLst>
      <p:ext uri="{BB962C8B-B14F-4D97-AF65-F5344CB8AC3E}">
        <p14:creationId xmlns:p14="http://schemas.microsoft.com/office/powerpoint/2010/main" val="389171794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9D2F9AB-3C90-481E-8C34-4F549BF455D7}" type="slidenum">
              <a:rPr lang="en-US" smtClean="0"/>
              <a:t>1</a:t>
            </a:fld>
            <a:endParaRPr lang="en-US" dirty="0"/>
          </a:p>
        </p:txBody>
      </p:sp>
    </p:spTree>
    <p:extLst>
      <p:ext uri="{BB962C8B-B14F-4D97-AF65-F5344CB8AC3E}">
        <p14:creationId xmlns:p14="http://schemas.microsoft.com/office/powerpoint/2010/main" val="61691215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en-US" dirty="0"/>
          </a:p>
        </p:txBody>
      </p:sp>
      <p:sp>
        <p:nvSpPr>
          <p:cNvPr id="4" name="Slide Number Placeholder 3"/>
          <p:cNvSpPr>
            <a:spLocks noGrp="1"/>
          </p:cNvSpPr>
          <p:nvPr>
            <p:ph type="sldNum" sz="quarter" idx="5"/>
          </p:nvPr>
        </p:nvSpPr>
        <p:spPr/>
        <p:txBody>
          <a:bodyPr/>
          <a:lstStyle/>
          <a:p>
            <a:fld id="{5CE65914-BCA5-40F2-8E07-2FD2E3742519}" type="slidenum">
              <a:rPr lang="en-US" smtClean="0"/>
              <a:t>2</a:t>
            </a:fld>
            <a:endParaRPr lang="en-US" dirty="0"/>
          </a:p>
        </p:txBody>
      </p:sp>
    </p:spTree>
    <p:extLst>
      <p:ext uri="{BB962C8B-B14F-4D97-AF65-F5344CB8AC3E}">
        <p14:creationId xmlns:p14="http://schemas.microsoft.com/office/powerpoint/2010/main" val="389410173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en-US" dirty="0"/>
          </a:p>
        </p:txBody>
      </p:sp>
      <p:sp>
        <p:nvSpPr>
          <p:cNvPr id="4" name="Slide Number Placeholder 3"/>
          <p:cNvSpPr>
            <a:spLocks noGrp="1"/>
          </p:cNvSpPr>
          <p:nvPr>
            <p:ph type="sldNum" sz="quarter" idx="5"/>
          </p:nvPr>
        </p:nvSpPr>
        <p:spPr/>
        <p:txBody>
          <a:bodyPr/>
          <a:lstStyle/>
          <a:p>
            <a:fld id="{5CE65914-BCA5-40F2-8E07-2FD2E3742519}" type="slidenum">
              <a:rPr lang="en-US" smtClean="0"/>
              <a:t>3</a:t>
            </a:fld>
            <a:endParaRPr lang="en-US" dirty="0"/>
          </a:p>
        </p:txBody>
      </p:sp>
    </p:spTree>
    <p:extLst>
      <p:ext uri="{BB962C8B-B14F-4D97-AF65-F5344CB8AC3E}">
        <p14:creationId xmlns:p14="http://schemas.microsoft.com/office/powerpoint/2010/main" val="143850891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300" dirty="0"/>
              <a:t>Codes are a language – many times, a secret language – that is used to disguise meaning and – once cracked – can shape the course of history. The betrayal of Mary Queen of Scots, the cracking of the enigma code that helped the Allies in World War II are examples of this.</a:t>
            </a:r>
          </a:p>
          <a:p>
            <a:endParaRPr lang="en-US" sz="1300" dirty="0"/>
          </a:p>
          <a:p>
            <a:r>
              <a:rPr lang="en-US" sz="1300" dirty="0"/>
              <a:t>The tricky part of codes, however, is that not everyone is able to understand them. Only the people who wrote the code or are taught the code can make sense of them. </a:t>
            </a:r>
          </a:p>
          <a:p>
            <a:endParaRPr lang="en-US" sz="1300" dirty="0"/>
          </a:p>
          <a:p>
            <a:r>
              <a:rPr lang="en-US" sz="1300" dirty="0"/>
              <a:t>For women who are working and living in a male-designed world, this can cause any number of negative outcomes. When we don’t know how things work, what happens? Whether it’s using a new app on our phone or taking on a new assignment at work, if we don’t know what to do next, we experience frustration, confusion, and even fear. </a:t>
            </a:r>
          </a:p>
          <a:p>
            <a:endParaRPr lang="en-US" dirty="0"/>
          </a:p>
        </p:txBody>
      </p:sp>
      <p:sp>
        <p:nvSpPr>
          <p:cNvPr id="4" name="Slide Number Placeholder 3"/>
          <p:cNvSpPr>
            <a:spLocks noGrp="1"/>
          </p:cNvSpPr>
          <p:nvPr>
            <p:ph type="sldNum" sz="quarter" idx="5"/>
          </p:nvPr>
        </p:nvSpPr>
        <p:spPr/>
        <p:txBody>
          <a:bodyPr/>
          <a:lstStyle/>
          <a:p>
            <a:fld id="{69D2F9AB-3C90-481E-8C34-4F549BF455D7}" type="slidenum">
              <a:rPr lang="en-US" noProof="0" smtClean="0"/>
              <a:t>4</a:t>
            </a:fld>
            <a:endParaRPr lang="en-US" noProof="0" dirty="0"/>
          </a:p>
        </p:txBody>
      </p:sp>
    </p:spTree>
    <p:extLst>
      <p:ext uri="{BB962C8B-B14F-4D97-AF65-F5344CB8AC3E}">
        <p14:creationId xmlns:p14="http://schemas.microsoft.com/office/powerpoint/2010/main" val="279141217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9D2F9AB-3C90-481E-8C34-4F549BF455D7}" type="slidenum">
              <a:rPr lang="en-US" smtClean="0"/>
              <a:t>5</a:t>
            </a:fld>
            <a:endParaRPr lang="en-US" dirty="0"/>
          </a:p>
        </p:txBody>
      </p:sp>
    </p:spTree>
    <p:extLst>
      <p:ext uri="{BB962C8B-B14F-4D97-AF65-F5344CB8AC3E}">
        <p14:creationId xmlns:p14="http://schemas.microsoft.com/office/powerpoint/2010/main" val="307824319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9D2F9AB-3C90-481E-8C34-4F549BF455D7}" type="slidenum">
              <a:rPr lang="en-US" noProof="0" smtClean="0"/>
              <a:t>6</a:t>
            </a:fld>
            <a:endParaRPr lang="en-US" noProof="0" dirty="0"/>
          </a:p>
        </p:txBody>
      </p:sp>
    </p:spTree>
    <p:extLst>
      <p:ext uri="{BB962C8B-B14F-4D97-AF65-F5344CB8AC3E}">
        <p14:creationId xmlns:p14="http://schemas.microsoft.com/office/powerpoint/2010/main" val="189870525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8"/>
        <p:cNvGrpSpPr/>
        <p:nvPr/>
      </p:nvGrpSpPr>
      <p:grpSpPr>
        <a:xfrm>
          <a:off x="0" y="0"/>
          <a:ext cx="0" cy="0"/>
          <a:chOff x="0" y="0"/>
          <a:chExt cx="0" cy="0"/>
        </a:xfrm>
      </p:grpSpPr>
      <p:sp>
        <p:nvSpPr>
          <p:cNvPr id="969" name="Google Shape;969;p33: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70" name="Google Shape;970;p33:notes"/>
          <p:cNvSpPr txBox="1">
            <a:spLocks noGrp="1"/>
          </p:cNvSpPr>
          <p:nvPr>
            <p:ph type="body" idx="1"/>
          </p:nvPr>
        </p:nvSpPr>
        <p:spPr>
          <a:xfrm>
            <a:off x="701040" y="4473892"/>
            <a:ext cx="5608320" cy="3660458"/>
          </a:xfrm>
          <a:prstGeom prst="rect">
            <a:avLst/>
          </a:prstGeom>
          <a:noFill/>
          <a:ln>
            <a:noFill/>
          </a:ln>
        </p:spPr>
        <p:txBody>
          <a:bodyPr spcFirstLastPara="1" wrap="square" lIns="93175" tIns="46575" rIns="93175" bIns="46575" anchor="t" anchorCtr="0">
            <a:noAutofit/>
          </a:bodyPr>
          <a:lstStyle/>
          <a:p>
            <a:pPr marL="742950" lvl="0" indent="-457200" algn="l" rtl="0">
              <a:lnSpc>
                <a:spcPct val="90000"/>
              </a:lnSpc>
              <a:spcBef>
                <a:spcPts val="0"/>
              </a:spcBef>
              <a:spcAft>
                <a:spcPts val="0"/>
              </a:spcAft>
              <a:buClr>
                <a:srgbClr val="465359"/>
              </a:buClr>
              <a:buSzPts val="1104"/>
              <a:buFont typeface="Calibri"/>
              <a:buAutoNum type="arabicPeriod"/>
            </a:pPr>
            <a:r>
              <a:rPr lang="en-US" dirty="0">
                <a:solidFill>
                  <a:srgbClr val="000000"/>
                </a:solidFill>
              </a:rPr>
              <a:t>Socially-constructed roles and behaviors</a:t>
            </a:r>
            <a:endParaRPr dirty="0"/>
          </a:p>
          <a:p>
            <a:pPr marL="742950" lvl="0" indent="-457200" algn="l" rtl="0">
              <a:lnSpc>
                <a:spcPct val="90000"/>
              </a:lnSpc>
              <a:spcBef>
                <a:spcPts val="840"/>
              </a:spcBef>
              <a:spcAft>
                <a:spcPts val="0"/>
              </a:spcAft>
              <a:buClr>
                <a:srgbClr val="465359"/>
              </a:buClr>
              <a:buSzPts val="1104"/>
              <a:buFont typeface="Calibri"/>
              <a:buAutoNum type="arabicPeriod"/>
            </a:pPr>
            <a:r>
              <a:rPr lang="en-US" dirty="0">
                <a:solidFill>
                  <a:srgbClr val="000000"/>
                </a:solidFill>
              </a:rPr>
              <a:t>Tied to systems of power and oppression</a:t>
            </a:r>
            <a:endParaRPr dirty="0"/>
          </a:p>
          <a:p>
            <a:pPr marL="0" lvl="0" indent="0" algn="l" rtl="0">
              <a:spcBef>
                <a:spcPts val="600"/>
              </a:spcBef>
              <a:spcAft>
                <a:spcPts val="0"/>
              </a:spcAft>
              <a:buNone/>
            </a:pPr>
            <a:endParaRPr dirty="0"/>
          </a:p>
        </p:txBody>
      </p:sp>
      <p:sp>
        <p:nvSpPr>
          <p:cNvPr id="971" name="Google Shape;971;p33:notes"/>
          <p:cNvSpPr txBox="1">
            <a:spLocks noGrp="1"/>
          </p:cNvSpPr>
          <p:nvPr>
            <p:ph type="sldNum" idx="12"/>
          </p:nvPr>
        </p:nvSpPr>
        <p:spPr>
          <a:xfrm>
            <a:off x="3970938" y="8829967"/>
            <a:ext cx="3037840" cy="466433"/>
          </a:xfrm>
          <a:prstGeom prst="rect">
            <a:avLst/>
          </a:prstGeom>
          <a:noFill/>
          <a:ln>
            <a:noFill/>
          </a:ln>
        </p:spPr>
        <p:txBody>
          <a:bodyPr spcFirstLastPara="1" wrap="square" lIns="93175" tIns="46575" rIns="93175" bIns="46575"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200"/>
              <a:buFont typeface="Calibri"/>
              <a:buNone/>
              <a:tabLst/>
              <a:defRPr/>
            </a:pPr>
            <a:fld id="{00000000-1234-1234-1234-123412341234}" type="slidenum">
              <a:rPr kumimoji="0" lang="en-US" sz="1200" b="0" i="0" u="none" strike="noStrike" kern="0" cap="none" spc="0" normalizeH="0" baseline="0" noProof="0">
                <a:ln>
                  <a:noFill/>
                </a:ln>
                <a:solidFill>
                  <a:srgbClr val="000000"/>
                </a:solidFill>
                <a:effectLst/>
                <a:uLnTx/>
                <a:uFillTx/>
                <a:latin typeface="Calibri"/>
                <a:ea typeface="Calibri"/>
                <a:cs typeface="Calibri"/>
                <a:sym typeface="Calibri"/>
              </a:rPr>
              <a:pPr marL="0" marR="0" lvl="0" indent="0" algn="r" defTabSz="914400" rtl="0" eaLnBrk="1" fontAlgn="auto" latinLnBrk="0" hangingPunct="1">
                <a:lnSpc>
                  <a:spcPct val="100000"/>
                </a:lnSpc>
                <a:spcBef>
                  <a:spcPts val="0"/>
                </a:spcBef>
                <a:spcAft>
                  <a:spcPts val="0"/>
                </a:spcAft>
                <a:buClr>
                  <a:srgbClr val="000000"/>
                </a:buClr>
                <a:buSzPts val="1200"/>
                <a:buFont typeface="Calibri"/>
                <a:buNone/>
                <a:tabLst/>
                <a:defRPr/>
              </a:pPr>
              <a:t>7</a:t>
            </a:fld>
            <a:endParaRPr kumimoji="0" sz="1200" b="0" i="0" u="none" strike="noStrike" kern="0" cap="none" spc="0" normalizeH="0" baseline="0" noProof="0">
              <a:ln>
                <a:noFill/>
              </a:ln>
              <a:solidFill>
                <a:srgbClr val="000000"/>
              </a:solidFill>
              <a:effectLst/>
              <a:uLnTx/>
              <a:uFillTx/>
              <a:latin typeface="Calibri"/>
              <a:ea typeface="Calibri"/>
              <a:cs typeface="Calibri"/>
              <a:sym typeface="Calibri"/>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334" indent="-228334"/>
            <a:r>
              <a:rPr lang="en-US" sz="3000" dirty="0"/>
              <a:t>Socially-constructed roles and behaviors based on assigned sex at birth</a:t>
            </a:r>
          </a:p>
          <a:p>
            <a:pPr marL="570834" lvl="1" indent="-228334"/>
            <a:r>
              <a:rPr lang="en-US" sz="2500" dirty="0"/>
              <a:t>Male = Boy, Man, Masculine, He/Him/His</a:t>
            </a:r>
          </a:p>
          <a:p>
            <a:pPr marL="570834" lvl="1" indent="-228334"/>
            <a:r>
              <a:rPr lang="en-US" sz="2500" dirty="0"/>
              <a:t>Female = Girl, Woman, Feminine, She/Her/Hers</a:t>
            </a:r>
          </a:p>
          <a:p>
            <a:pPr marL="342500" lvl="1"/>
            <a:endParaRPr lang="en-US" sz="1300" dirty="0"/>
          </a:p>
          <a:p>
            <a:pPr marL="228334" indent="-228334"/>
            <a:r>
              <a:rPr lang="en-US" sz="2500" dirty="0"/>
              <a:t>Tied to systems of power, privilege, and oppression in our societies and organizations</a:t>
            </a:r>
          </a:p>
          <a:p>
            <a:pPr marL="570834" lvl="1" indent="-228334"/>
            <a:r>
              <a:rPr lang="en-US" sz="2500" dirty="0"/>
              <a:t>Inequity in hiring, promotion, compensation</a:t>
            </a:r>
          </a:p>
          <a:p>
            <a:pPr marL="570834" lvl="1" indent="-228334"/>
            <a:r>
              <a:rPr lang="en-US" sz="2500" dirty="0"/>
              <a:t>Gender bias, discrimination, sexual harassment</a:t>
            </a:r>
          </a:p>
          <a:p>
            <a:endParaRPr lang="en-US" dirty="0"/>
          </a:p>
        </p:txBody>
      </p:sp>
      <p:sp>
        <p:nvSpPr>
          <p:cNvPr id="4" name="Slide Number Placeholder 3"/>
          <p:cNvSpPr>
            <a:spLocks noGrp="1"/>
          </p:cNvSpPr>
          <p:nvPr>
            <p:ph type="sldNum" sz="quarter" idx="5"/>
          </p:nvPr>
        </p:nvSpPr>
        <p:spPr/>
        <p:txBody>
          <a:bodyPr/>
          <a:lstStyle/>
          <a:p>
            <a:fld id="{69D2F9AB-3C90-481E-8C34-4F549BF455D7}" type="slidenum">
              <a:rPr lang="en-US" smtClean="0"/>
              <a:t>8</a:t>
            </a:fld>
            <a:endParaRPr lang="en-US" dirty="0"/>
          </a:p>
        </p:txBody>
      </p:sp>
    </p:spTree>
    <p:extLst>
      <p:ext uri="{BB962C8B-B14F-4D97-AF65-F5344CB8AC3E}">
        <p14:creationId xmlns:p14="http://schemas.microsoft.com/office/powerpoint/2010/main" val="45454551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dirty="0"/>
              <a:t>https://youtu.be/d2NNm8MTboA</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06F9B458-B4AF-4306-A9A3-E081B5AC7A1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9160757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FD31D3E-B2EF-48E0-989A-C1DBEA7843C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3864634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FD31D3E-B2EF-48E0-989A-C1DBEA7843C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9478242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1300277" rtl="0" eaLnBrk="1" fontAlgn="auto" latinLnBrk="0" hangingPunct="1">
              <a:lnSpc>
                <a:spcPct val="100000"/>
              </a:lnSpc>
              <a:spcBef>
                <a:spcPts val="0"/>
              </a:spcBef>
              <a:spcAft>
                <a:spcPts val="0"/>
              </a:spcAft>
              <a:buClrTx/>
              <a:buSzTx/>
              <a:buFontTx/>
              <a:buNone/>
              <a:tabLst/>
              <a:defRPr/>
            </a:pPr>
            <a:fld id="{0EF05BAA-92F6-4DEA-A832-E4B15A2F525C}" type="slidenum">
              <a:rPr kumimoji="0" lang="en-AU" sz="13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1300277" rtl="0" eaLnBrk="1" fontAlgn="auto" latinLnBrk="0" hangingPunct="1">
                <a:lnSpc>
                  <a:spcPct val="100000"/>
                </a:lnSpc>
                <a:spcBef>
                  <a:spcPts val="0"/>
                </a:spcBef>
                <a:spcAft>
                  <a:spcPts val="0"/>
                </a:spcAft>
                <a:buClrTx/>
                <a:buSzTx/>
                <a:buFontTx/>
                <a:buNone/>
                <a:tabLst/>
                <a:defRPr/>
              </a:pPr>
              <a:t>17</a:t>
            </a:fld>
            <a:endParaRPr kumimoji="0" lang="en-AU" sz="13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94068228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1300277" rtl="0" eaLnBrk="1" fontAlgn="auto" latinLnBrk="0" hangingPunct="1">
              <a:lnSpc>
                <a:spcPct val="100000"/>
              </a:lnSpc>
              <a:spcBef>
                <a:spcPts val="0"/>
              </a:spcBef>
              <a:spcAft>
                <a:spcPts val="0"/>
              </a:spcAft>
              <a:buClrTx/>
              <a:buSzTx/>
              <a:buFontTx/>
              <a:buNone/>
              <a:tabLst/>
              <a:defRPr/>
            </a:pPr>
            <a:fld id="{0EF05BAA-92F6-4DEA-A832-E4B15A2F525C}" type="slidenum">
              <a:rPr kumimoji="0" lang="en-AU" sz="13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1300277" rtl="0" eaLnBrk="1" fontAlgn="auto" latinLnBrk="0" hangingPunct="1">
                <a:lnSpc>
                  <a:spcPct val="100000"/>
                </a:lnSpc>
                <a:spcBef>
                  <a:spcPts val="0"/>
                </a:spcBef>
                <a:spcAft>
                  <a:spcPts val="0"/>
                </a:spcAft>
                <a:buClrTx/>
                <a:buSzTx/>
                <a:buFontTx/>
                <a:buNone/>
                <a:tabLst/>
                <a:defRPr/>
              </a:pPr>
              <a:t>18</a:t>
            </a:fld>
            <a:endParaRPr kumimoji="0" lang="en-AU" sz="13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4290965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9D2F9AB-3C90-481E-8C34-4F549BF455D7}" type="slidenum">
              <a:rPr lang="en-US" noProof="0" smtClean="0"/>
              <a:t>19</a:t>
            </a:fld>
            <a:endParaRPr lang="en-US" noProof="0" dirty="0"/>
          </a:p>
        </p:txBody>
      </p:sp>
    </p:spTree>
    <p:extLst>
      <p:ext uri="{BB962C8B-B14F-4D97-AF65-F5344CB8AC3E}">
        <p14:creationId xmlns:p14="http://schemas.microsoft.com/office/powerpoint/2010/main" val="140755021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9D2F9AB-3C90-481E-8C34-4F549BF455D7}" type="slidenum">
              <a:rPr lang="en-US" noProof="0" smtClean="0"/>
              <a:t>20</a:t>
            </a:fld>
            <a:endParaRPr lang="en-US" noProof="0" dirty="0"/>
          </a:p>
        </p:txBody>
      </p:sp>
    </p:spTree>
    <p:extLst>
      <p:ext uri="{BB962C8B-B14F-4D97-AF65-F5344CB8AC3E}">
        <p14:creationId xmlns:p14="http://schemas.microsoft.com/office/powerpoint/2010/main" val="249553126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9D2F9AB-3C90-481E-8C34-4F549BF455D7}" type="slidenum">
              <a:rPr lang="en-US" smtClean="0"/>
              <a:t>21</a:t>
            </a:fld>
            <a:endParaRPr lang="en-US" dirty="0"/>
          </a:p>
        </p:txBody>
      </p:sp>
    </p:spTree>
    <p:extLst>
      <p:ext uri="{BB962C8B-B14F-4D97-AF65-F5344CB8AC3E}">
        <p14:creationId xmlns:p14="http://schemas.microsoft.com/office/powerpoint/2010/main" val="153782243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9D2F9AB-3C90-481E-8C34-4F549BF455D7}" type="slidenum">
              <a:rPr lang="en-US" noProof="0" smtClean="0"/>
              <a:t>22</a:t>
            </a:fld>
            <a:endParaRPr lang="en-US" noProof="0" dirty="0"/>
          </a:p>
        </p:txBody>
      </p:sp>
    </p:spTree>
    <p:extLst>
      <p:ext uri="{BB962C8B-B14F-4D97-AF65-F5344CB8AC3E}">
        <p14:creationId xmlns:p14="http://schemas.microsoft.com/office/powerpoint/2010/main" val="383361721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9D2F9AB-3C90-481E-8C34-4F549BF455D7}" type="slidenum">
              <a:rPr lang="en-US" noProof="0" smtClean="0"/>
              <a:t>23</a:t>
            </a:fld>
            <a:endParaRPr lang="en-US" noProof="0" dirty="0"/>
          </a:p>
        </p:txBody>
      </p:sp>
    </p:spTree>
    <p:extLst>
      <p:ext uri="{BB962C8B-B14F-4D97-AF65-F5344CB8AC3E}">
        <p14:creationId xmlns:p14="http://schemas.microsoft.com/office/powerpoint/2010/main" val="330007464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9D2F9AB-3C90-481E-8C34-4F549BF455D7}" type="slidenum">
              <a:rPr lang="en-US" noProof="0" smtClean="0"/>
              <a:t>24</a:t>
            </a:fld>
            <a:endParaRPr lang="en-US" noProof="0" dirty="0"/>
          </a:p>
        </p:txBody>
      </p:sp>
    </p:spTree>
    <p:extLst>
      <p:ext uri="{BB962C8B-B14F-4D97-AF65-F5344CB8AC3E}">
        <p14:creationId xmlns:p14="http://schemas.microsoft.com/office/powerpoint/2010/main" val="49890738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9D2F9AB-3C90-481E-8C34-4F549BF455D7}" type="slidenum">
              <a:rPr lang="en-US" noProof="0" smtClean="0"/>
              <a:t>25</a:t>
            </a:fld>
            <a:endParaRPr lang="en-US" noProof="0" dirty="0"/>
          </a:p>
        </p:txBody>
      </p:sp>
    </p:spTree>
    <p:extLst>
      <p:ext uri="{BB962C8B-B14F-4D97-AF65-F5344CB8AC3E}">
        <p14:creationId xmlns:p14="http://schemas.microsoft.com/office/powerpoint/2010/main" val="248795096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9D2F9AB-3C90-481E-8C34-4F549BF455D7}" type="slidenum">
              <a:rPr lang="en-US" noProof="0" smtClean="0"/>
              <a:t>26</a:t>
            </a:fld>
            <a:endParaRPr lang="en-US" noProof="0" dirty="0"/>
          </a:p>
        </p:txBody>
      </p:sp>
    </p:spTree>
    <p:extLst>
      <p:ext uri="{BB962C8B-B14F-4D97-AF65-F5344CB8AC3E}">
        <p14:creationId xmlns:p14="http://schemas.microsoft.com/office/powerpoint/2010/main" val="52067867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9D2F9AB-3C90-481E-8C34-4F549BF455D7}" type="slidenum">
              <a:rPr lang="en-US" noProof="0" smtClean="0"/>
              <a:t>27</a:t>
            </a:fld>
            <a:endParaRPr lang="en-US" noProof="0" dirty="0"/>
          </a:p>
        </p:txBody>
      </p:sp>
    </p:spTree>
    <p:extLst>
      <p:ext uri="{BB962C8B-B14F-4D97-AF65-F5344CB8AC3E}">
        <p14:creationId xmlns:p14="http://schemas.microsoft.com/office/powerpoint/2010/main" val="338276420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Making a presentation</a:t>
            </a:r>
          </a:p>
          <a:p>
            <a:r>
              <a:rPr lang="en-US" dirty="0"/>
              <a:t>Meeting with senior leaders</a:t>
            </a:r>
          </a:p>
          <a:p>
            <a:r>
              <a:rPr lang="en-US" dirty="0"/>
              <a:t>Apply/interviewing for a job</a:t>
            </a:r>
          </a:p>
          <a:p>
            <a:r>
              <a:rPr lang="en-US" dirty="0"/>
              <a:t>Contributing my ideas at a meeting</a:t>
            </a:r>
          </a:p>
          <a:p>
            <a:r>
              <a:rPr lang="en-US" dirty="0"/>
              <a:t>Negotiating for a promotion/raise</a:t>
            </a:r>
          </a:p>
          <a:p>
            <a:r>
              <a:rPr lang="en-US" dirty="0"/>
              <a:t>Taking on a leadership role</a:t>
            </a:r>
          </a:p>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FD31D3E-B2EF-48E0-989A-C1DBEA7843C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28</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8613341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9D2F9AB-3C90-481E-8C34-4F549BF455D7}" type="slidenum">
              <a:rPr kumimoji="0" lang="en-US"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en-US" sz="13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9908560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48507" rtl="0" eaLnBrk="1" fontAlgn="auto" latinLnBrk="0" hangingPunct="1">
              <a:lnSpc>
                <a:spcPct val="100000"/>
              </a:lnSpc>
              <a:spcBef>
                <a:spcPts val="0"/>
              </a:spcBef>
              <a:spcAft>
                <a:spcPts val="0"/>
              </a:spcAft>
              <a:buClrTx/>
              <a:buSzTx/>
              <a:buFontTx/>
              <a:buNone/>
              <a:tabLst/>
              <a:defRPr/>
            </a:pPr>
            <a:fld id="{0EF05BAA-92F6-4DEA-A832-E4B15A2F525C}" type="slidenum">
              <a:rPr kumimoji="0" lang="en-AU"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48507" rtl="0" eaLnBrk="1" fontAlgn="auto" latinLnBrk="0" hangingPunct="1">
                <a:lnSpc>
                  <a:spcPct val="100000"/>
                </a:lnSpc>
                <a:spcBef>
                  <a:spcPts val="0"/>
                </a:spcBef>
                <a:spcAft>
                  <a:spcPts val="0"/>
                </a:spcAft>
                <a:buClrTx/>
                <a:buSzTx/>
                <a:buFontTx/>
                <a:buNone/>
                <a:tabLst/>
                <a:defRPr/>
              </a:pPr>
              <a:t>31</a:t>
            </a:fld>
            <a:endParaRPr kumimoji="0" lang="en-AU"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8513837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9D2F9AB-3C90-481E-8C34-4F549BF455D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6313728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48507" rtl="0" eaLnBrk="1" fontAlgn="auto" latinLnBrk="0" hangingPunct="1">
              <a:lnSpc>
                <a:spcPct val="100000"/>
              </a:lnSpc>
              <a:spcBef>
                <a:spcPts val="0"/>
              </a:spcBef>
              <a:spcAft>
                <a:spcPts val="0"/>
              </a:spcAft>
              <a:buClrTx/>
              <a:buSzTx/>
              <a:buFontTx/>
              <a:buNone/>
              <a:tabLst/>
              <a:defRPr/>
            </a:pPr>
            <a:fld id="{0EF05BAA-92F6-4DEA-A832-E4B15A2F525C}" type="slidenum">
              <a:rPr kumimoji="0" lang="en-AU"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48507" rtl="0" eaLnBrk="1" fontAlgn="auto" latinLnBrk="0" hangingPunct="1">
                <a:lnSpc>
                  <a:spcPct val="100000"/>
                </a:lnSpc>
                <a:spcBef>
                  <a:spcPts val="0"/>
                </a:spcBef>
                <a:spcAft>
                  <a:spcPts val="0"/>
                </a:spcAft>
                <a:buClrTx/>
                <a:buSzTx/>
                <a:buFontTx/>
                <a:buNone/>
                <a:tabLst/>
                <a:defRPr/>
              </a:pPr>
              <a:t>33</a:t>
            </a:fld>
            <a:endParaRPr kumimoji="0" lang="en-AU"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7365572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9D2F9AB-3C90-481E-8C34-4F549BF455D7}" type="slidenum">
              <a:rPr kumimoji="0" lang="en-US"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34</a:t>
            </a:fld>
            <a:endParaRPr kumimoji="0" lang="en-US" sz="13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4679715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png"/><Relationship Id="rId1" Type="http://schemas.openxmlformats.org/officeDocument/2006/relationships/slideMaster" Target="../slideMasters/slideMaster3.xml"/><Relationship Id="rId4" Type="http://schemas.openxmlformats.org/officeDocument/2006/relationships/image" Target="../media/image2.png"/></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png"/><Relationship Id="rId1" Type="http://schemas.openxmlformats.org/officeDocument/2006/relationships/slideMaster" Target="../slideMasters/slideMaster3.xml"/><Relationship Id="rId4" Type="http://schemas.openxmlformats.org/officeDocument/2006/relationships/image" Target="../media/image2.png"/></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7.png"/><Relationship Id="rId1" Type="http://schemas.openxmlformats.org/officeDocument/2006/relationships/slideMaster" Target="../slideMasters/slideMaster3.xml"/><Relationship Id="rId4" Type="http://schemas.openxmlformats.org/officeDocument/2006/relationships/image" Target="../media/image2.png"/></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9.png"/><Relationship Id="rId1" Type="http://schemas.openxmlformats.org/officeDocument/2006/relationships/slideMaster" Target="../slideMasters/slideMaster3.xml"/><Relationship Id="rId4" Type="http://schemas.openxmlformats.org/officeDocument/2006/relationships/image" Target="../media/image2.png"/></Relationships>
</file>

<file path=ppt/slideLayouts/_rels/slideLayout4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0.png"/><Relationship Id="rId1" Type="http://schemas.openxmlformats.org/officeDocument/2006/relationships/slideMaster" Target="../slideMasters/slideMaster3.xml"/><Relationship Id="rId4" Type="http://schemas.openxmlformats.org/officeDocument/2006/relationships/image" Target="../media/image2.png"/></Relationships>
</file>

<file path=ppt/slideLayouts/_rels/slideLayout4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1.png"/><Relationship Id="rId1" Type="http://schemas.openxmlformats.org/officeDocument/2006/relationships/slideMaster" Target="../slideMasters/slideMaster3.xml"/><Relationship Id="rId4" Type="http://schemas.openxmlformats.org/officeDocument/2006/relationships/image" Target="../media/image2.png"/></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5.png"/><Relationship Id="rId1" Type="http://schemas.openxmlformats.org/officeDocument/2006/relationships/slideMaster" Target="../slideMasters/slideMaster3.xml"/><Relationship Id="rId4" Type="http://schemas.openxmlformats.org/officeDocument/2006/relationships/image" Target="../media/image2.png"/></Relationships>
</file>

<file path=ppt/slideLayouts/_rels/slideLayout4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3.xml"/><Relationship Id="rId4" Type="http://schemas.openxmlformats.org/officeDocument/2006/relationships/image" Target="../media/image2.png"/></Relationships>
</file>

<file path=ppt/slideLayouts/_rels/slideLayout4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6.png"/><Relationship Id="rId1" Type="http://schemas.openxmlformats.org/officeDocument/2006/relationships/slideMaster" Target="../slideMasters/slideMaster3.xml"/><Relationship Id="rId4" Type="http://schemas.openxmlformats.org/officeDocument/2006/relationships/image" Target="../media/image2.png"/></Relationships>
</file>

<file path=ppt/slideLayouts/_rels/slideLayout4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2" Type="http://schemas.openxmlformats.org/officeDocument/2006/relationships/slideMaster" Target="../slideMasters/slideMaster5.xml"/><Relationship Id="rId1" Type="http://schemas.openxmlformats.org/officeDocument/2006/relationships/tags" Target="../tags/tag2.xml"/></Relationships>
</file>

<file path=ppt/slideLayouts/_rels/slideLayout58.xml.rels><?xml version="1.0" encoding="UTF-8" standalone="yes"?>
<Relationships xmlns="http://schemas.openxmlformats.org/package/2006/relationships"><Relationship Id="rId2" Type="http://schemas.openxmlformats.org/officeDocument/2006/relationships/slideMaster" Target="../slideMasters/slideMaster5.xml"/><Relationship Id="rId1" Type="http://schemas.openxmlformats.org/officeDocument/2006/relationships/tags" Target="../tags/tag3.xml"/></Relationships>
</file>

<file path=ppt/slideLayouts/_rels/slideLayout59.xml.rels><?xml version="1.0" encoding="UTF-8" standalone="yes"?>
<Relationships xmlns="http://schemas.openxmlformats.org/package/2006/relationships"><Relationship Id="rId2" Type="http://schemas.openxmlformats.org/officeDocument/2006/relationships/slideMaster" Target="../slideMasters/slideMaster5.xml"/><Relationship Id="rId1" Type="http://schemas.openxmlformats.org/officeDocument/2006/relationships/tags" Target="../tags/tag4.xml"/></Relationships>
</file>

<file path=ppt/slideLayouts/_rels/slideLayout60.xml.rels><?xml version="1.0" encoding="UTF-8" standalone="yes"?>
<Relationships xmlns="http://schemas.openxmlformats.org/package/2006/relationships"><Relationship Id="rId2" Type="http://schemas.openxmlformats.org/officeDocument/2006/relationships/slideMaster" Target="../slideMasters/slideMaster5.xml"/><Relationship Id="rId1" Type="http://schemas.openxmlformats.org/officeDocument/2006/relationships/tags" Target="../tags/tag5.xml"/></Relationships>
</file>

<file path=ppt/slideLayouts/_rels/slideLayout61.xml.rels><?xml version="1.0" encoding="UTF-8" standalone="yes"?>
<Relationships xmlns="http://schemas.openxmlformats.org/package/2006/relationships"><Relationship Id="rId2" Type="http://schemas.openxmlformats.org/officeDocument/2006/relationships/slideMaster" Target="../slideMasters/slideMaster5.xml"/><Relationship Id="rId1" Type="http://schemas.openxmlformats.org/officeDocument/2006/relationships/tags" Target="../tags/tag6.xml"/></Relationships>
</file>

<file path=ppt/slideLayouts/_rels/slideLayout62.xml.rels><?xml version="1.0" encoding="UTF-8" standalone="yes"?>
<Relationships xmlns="http://schemas.openxmlformats.org/package/2006/relationships"><Relationship Id="rId2" Type="http://schemas.openxmlformats.org/officeDocument/2006/relationships/slideMaster" Target="../slideMasters/slideMaster5.xml"/><Relationship Id="rId1" Type="http://schemas.openxmlformats.org/officeDocument/2006/relationships/tags" Target="../tags/tag7.xml"/></Relationships>
</file>

<file path=ppt/slideLayouts/_rels/slideLayout63.xml.rels><?xml version="1.0" encoding="UTF-8" standalone="yes"?>
<Relationships xmlns="http://schemas.openxmlformats.org/package/2006/relationships"><Relationship Id="rId2" Type="http://schemas.openxmlformats.org/officeDocument/2006/relationships/slideMaster" Target="../slideMasters/slideMaster5.xml"/><Relationship Id="rId1" Type="http://schemas.openxmlformats.org/officeDocument/2006/relationships/tags" Target="../tags/tag8.xml"/></Relationships>
</file>

<file path=ppt/slideLayouts/_rels/slideLayout64.xml.rels><?xml version="1.0" encoding="UTF-8" standalone="yes"?>
<Relationships xmlns="http://schemas.openxmlformats.org/package/2006/relationships"><Relationship Id="rId2" Type="http://schemas.openxmlformats.org/officeDocument/2006/relationships/slideMaster" Target="../slideMasters/slideMaster5.xml"/><Relationship Id="rId1" Type="http://schemas.openxmlformats.org/officeDocument/2006/relationships/tags" Target="../tags/tag9.xml"/></Relationships>
</file>

<file path=ppt/slideLayouts/_rels/slideLayout65.xml.rels><?xml version="1.0" encoding="UTF-8" standalone="yes"?>
<Relationships xmlns="http://schemas.openxmlformats.org/package/2006/relationships"><Relationship Id="rId2" Type="http://schemas.openxmlformats.org/officeDocument/2006/relationships/slideMaster" Target="../slideMasters/slideMaster5.xml"/><Relationship Id="rId1" Type="http://schemas.openxmlformats.org/officeDocument/2006/relationships/tags" Target="../tags/tag10.xml"/></Relationships>
</file>

<file path=ppt/slideLayouts/_rels/slideLayout66.xml.rels><?xml version="1.0" encoding="UTF-8" standalone="yes"?>
<Relationships xmlns="http://schemas.openxmlformats.org/package/2006/relationships"><Relationship Id="rId2" Type="http://schemas.openxmlformats.org/officeDocument/2006/relationships/slideMaster" Target="../slideMasters/slideMaster5.xml"/><Relationship Id="rId1" Type="http://schemas.openxmlformats.org/officeDocument/2006/relationships/tags" Target="../tags/tag11.xml"/></Relationships>
</file>

<file path=ppt/slideLayouts/_rels/slideLayout67.xml.rels><?xml version="1.0" encoding="UTF-8" standalone="yes"?>
<Relationships xmlns="http://schemas.openxmlformats.org/package/2006/relationships"><Relationship Id="rId2" Type="http://schemas.openxmlformats.org/officeDocument/2006/relationships/slideMaster" Target="../slideMasters/slideMaster5.xml"/><Relationship Id="rId1" Type="http://schemas.openxmlformats.org/officeDocument/2006/relationships/tags" Target="../tags/tag12.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p:nvSpPr>
        <p:spPr>
          <a:xfrm>
            <a:off x="446534" y="3085764"/>
            <a:ext cx="11298932" cy="3338149"/>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ctrTitle"/>
          </p:nvPr>
        </p:nvSpPr>
        <p:spPr>
          <a:xfrm>
            <a:off x="581191" y="1020431"/>
            <a:ext cx="10993549" cy="1475013"/>
          </a:xfrm>
          <a:effectLst/>
        </p:spPr>
        <p:txBody>
          <a:bodyPr anchor="b">
            <a:normAutofit/>
          </a:bodyPr>
          <a:lstStyle>
            <a:lvl1pPr>
              <a:defRPr sz="3600">
                <a:solidFill>
                  <a:schemeClr val="tx1">
                    <a:lumMod val="75000"/>
                    <a:lumOff val="2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581194" y="2495445"/>
            <a:ext cx="10993546" cy="590321"/>
          </a:xfrm>
        </p:spPr>
        <p:txBody>
          <a:bodyPr anchor="t">
            <a:normAutofit/>
          </a:bodyPr>
          <a:lstStyle>
            <a:lvl1pPr marL="0" indent="0" algn="l">
              <a:buNone/>
              <a:defRPr sz="1600" cap="all">
                <a:solidFill>
                  <a:schemeClr val="accent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8" name="Date Placeholder 7">
            <a:extLst>
              <a:ext uri="{FF2B5EF4-FFF2-40B4-BE49-F238E27FC236}">
                <a16:creationId xmlns:a16="http://schemas.microsoft.com/office/drawing/2014/main" id="{7FA0ACE7-29A8-47D3-A7D9-257B711D8023}"/>
              </a:ext>
            </a:extLst>
          </p:cNvPr>
          <p:cNvSpPr>
            <a:spLocks noGrp="1"/>
          </p:cNvSpPr>
          <p:nvPr>
            <p:ph type="dt" sz="half" idx="10"/>
          </p:nvPr>
        </p:nvSpPr>
        <p:spPr>
          <a:xfrm>
            <a:off x="7605951" y="6423914"/>
            <a:ext cx="2844799" cy="365125"/>
          </a:xfrm>
        </p:spPr>
        <p:txBody>
          <a:bodyPr/>
          <a:lstStyle/>
          <a:p>
            <a:fld id="{73816531-CCD3-4909-A41B-EAB1049BDA8C}" type="datetime1">
              <a:rPr lang="en-US" smtClean="0"/>
              <a:t>3/3/2023</a:t>
            </a:fld>
            <a:endParaRPr lang="en-US" dirty="0"/>
          </a:p>
        </p:txBody>
      </p:sp>
      <p:sp>
        <p:nvSpPr>
          <p:cNvPr id="10" name="Slide Number Placeholder 9">
            <a:extLst>
              <a:ext uri="{FF2B5EF4-FFF2-40B4-BE49-F238E27FC236}">
                <a16:creationId xmlns:a16="http://schemas.microsoft.com/office/drawing/2014/main" id="{5898A89F-CA25-400F-B05A-AECBF2517E4F}"/>
              </a:ext>
            </a:extLst>
          </p:cNvPr>
          <p:cNvSpPr>
            <a:spLocks noGrp="1"/>
          </p:cNvSpPr>
          <p:nvPr>
            <p:ph type="sldNum" sz="quarter" idx="12"/>
          </p:nvPr>
        </p:nvSpPr>
        <p:spPr>
          <a:xfrm>
            <a:off x="10795363" y="6423914"/>
            <a:ext cx="1052510" cy="365125"/>
          </a:xfrm>
        </p:spPr>
        <p:txBody>
          <a:bodyPr/>
          <a:lstStyle/>
          <a:p>
            <a:fld id="{3A98EE3D-8CD1-4C3F-BD1C-C98C9596463C}" type="slidenum">
              <a:rPr lang="en-US" smtClean="0"/>
              <a:t>‹#›</a:t>
            </a:fld>
            <a:endParaRPr lang="en-US" dirty="0"/>
          </a:p>
        </p:txBody>
      </p:sp>
      <p:sp>
        <p:nvSpPr>
          <p:cNvPr id="11" name="Footer Placeholder 5">
            <a:extLst>
              <a:ext uri="{FF2B5EF4-FFF2-40B4-BE49-F238E27FC236}">
                <a16:creationId xmlns:a16="http://schemas.microsoft.com/office/drawing/2014/main" id="{3FB45199-F13E-4CB5-AF62-71432CD4898C}"/>
              </a:ext>
            </a:extLst>
          </p:cNvPr>
          <p:cNvSpPr>
            <a:spLocks noGrp="1"/>
          </p:cNvSpPr>
          <p:nvPr>
            <p:ph type="ftr" sz="quarter" idx="11"/>
          </p:nvPr>
        </p:nvSpPr>
        <p:spPr>
          <a:xfrm>
            <a:off x="355101" y="6423914"/>
            <a:ext cx="6818262" cy="365125"/>
          </a:xfrm>
        </p:spPr>
        <p:txBody>
          <a:bodyPr/>
          <a:lstStyle/>
          <a:p>
            <a:pPr algn="l"/>
            <a:r>
              <a:rPr lang="en-US" dirty="0"/>
              <a:t>Teach a Course</a:t>
            </a:r>
          </a:p>
        </p:txBody>
      </p:sp>
    </p:spTree>
    <p:extLst>
      <p:ext uri="{BB962C8B-B14F-4D97-AF65-F5344CB8AC3E}">
        <p14:creationId xmlns:p14="http://schemas.microsoft.com/office/powerpoint/2010/main" val="38009250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4" name="Date Placeholder 3"/>
          <p:cNvSpPr>
            <a:spLocks noGrp="1"/>
          </p:cNvSpPr>
          <p:nvPr>
            <p:ph type="dt" sz="half" idx="10"/>
          </p:nvPr>
        </p:nvSpPr>
        <p:spPr>
          <a:xfrm>
            <a:off x="7605951" y="6423914"/>
            <a:ext cx="2844799" cy="365125"/>
          </a:xfrm>
        </p:spPr>
        <p:txBody>
          <a:bodyPr/>
          <a:lstStyle/>
          <a:p>
            <a:fld id="{BC34B1AC-9A7E-4B2F-BE59-65E2DDF1D6F6}" type="datetime1">
              <a:rPr lang="en-US" smtClean="0"/>
              <a:t>3/3/2023</a:t>
            </a:fld>
            <a:endParaRPr lang="en-US" dirty="0"/>
          </a:p>
        </p:txBody>
      </p:sp>
      <p:sp>
        <p:nvSpPr>
          <p:cNvPr id="6" name="Slide Number Placeholder 5"/>
          <p:cNvSpPr>
            <a:spLocks noGrp="1"/>
          </p:cNvSpPr>
          <p:nvPr>
            <p:ph type="sldNum" sz="quarter" idx="12"/>
          </p:nvPr>
        </p:nvSpPr>
        <p:spPr>
          <a:xfrm>
            <a:off x="10795363" y="6423914"/>
            <a:ext cx="1052510" cy="365125"/>
          </a:xfrm>
        </p:spPr>
        <p:txBody>
          <a:bodyPr/>
          <a:lstStyle/>
          <a:p>
            <a:fld id="{3A98EE3D-8CD1-4C3F-BD1C-C98C9596463C}" type="slidenum">
              <a:rPr lang="en-US" smtClean="0"/>
              <a:t>‹#›</a:t>
            </a:fld>
            <a:endParaRPr lang="en-US" dirty="0"/>
          </a:p>
        </p:txBody>
      </p:sp>
      <p:sp>
        <p:nvSpPr>
          <p:cNvPr id="7" name="Footer Placeholder 5">
            <a:extLst>
              <a:ext uri="{FF2B5EF4-FFF2-40B4-BE49-F238E27FC236}">
                <a16:creationId xmlns:a16="http://schemas.microsoft.com/office/drawing/2014/main" id="{D5D91A8B-765C-4E59-8109-94DA4EA55B37}"/>
              </a:ext>
            </a:extLst>
          </p:cNvPr>
          <p:cNvSpPr>
            <a:spLocks noGrp="1"/>
          </p:cNvSpPr>
          <p:nvPr>
            <p:ph type="ftr" sz="quarter" idx="11"/>
          </p:nvPr>
        </p:nvSpPr>
        <p:spPr>
          <a:xfrm>
            <a:off x="355101" y="6423914"/>
            <a:ext cx="6818262" cy="365125"/>
          </a:xfrm>
        </p:spPr>
        <p:txBody>
          <a:bodyPr/>
          <a:lstStyle/>
          <a:p>
            <a:pPr algn="l"/>
            <a:r>
              <a:rPr lang="en-US" dirty="0"/>
              <a:t>Teach a Course</a:t>
            </a:r>
          </a:p>
        </p:txBody>
      </p:sp>
      <p:sp>
        <p:nvSpPr>
          <p:cNvPr id="9" name="Rectangle 8">
            <a:extLst>
              <a:ext uri="{FF2B5EF4-FFF2-40B4-BE49-F238E27FC236}">
                <a16:creationId xmlns:a16="http://schemas.microsoft.com/office/drawing/2014/main" id="{0F0F318B-B2C4-4893-95F3-E1AB652A1F17}"/>
              </a:ext>
            </a:extLst>
          </p:cNvPr>
          <p:cNvSpPr>
            <a:spLocks noChangeAspect="1"/>
          </p:cNvSpPr>
          <p:nvPr userDrawn="1"/>
        </p:nvSpPr>
        <p:spPr>
          <a:xfrm>
            <a:off x="440286" y="614407"/>
            <a:ext cx="11309338" cy="118929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0" name="Title 1">
            <a:extLst>
              <a:ext uri="{FF2B5EF4-FFF2-40B4-BE49-F238E27FC236}">
                <a16:creationId xmlns:a16="http://schemas.microsoft.com/office/drawing/2014/main" id="{34FB09F2-FC78-4161-B5F8-C064B938BE73}"/>
              </a:ext>
            </a:extLst>
          </p:cNvPr>
          <p:cNvSpPr>
            <a:spLocks noGrp="1"/>
          </p:cNvSpPr>
          <p:nvPr>
            <p:ph type="title"/>
          </p:nvPr>
        </p:nvSpPr>
        <p:spPr>
          <a:xfrm>
            <a:off x="581192" y="702156"/>
            <a:ext cx="11029616" cy="1013800"/>
          </a:xfrm>
        </p:spPr>
        <p:txBody>
          <a:bodyPr/>
          <a:lstStyle>
            <a:lvl1pPr>
              <a:defRPr>
                <a:solidFill>
                  <a:schemeClr val="bg1"/>
                </a:solidFill>
              </a:defRPr>
            </a:lvl1pPr>
          </a:lstStyle>
          <a:p>
            <a:r>
              <a:rPr lang="en-US"/>
              <a:t>Click to edit Master title style</a:t>
            </a:r>
            <a:endParaRPr lang="en-US" dirty="0"/>
          </a:p>
        </p:txBody>
      </p:sp>
      <p:sp>
        <p:nvSpPr>
          <p:cNvPr id="11" name="Content Placeholder 2">
            <a:extLst>
              <a:ext uri="{FF2B5EF4-FFF2-40B4-BE49-F238E27FC236}">
                <a16:creationId xmlns:a16="http://schemas.microsoft.com/office/drawing/2014/main" id="{08CB40EA-D0BA-41DA-91DE-15B4C161DD28}"/>
              </a:ext>
            </a:extLst>
          </p:cNvPr>
          <p:cNvSpPr>
            <a:spLocks noGrp="1"/>
          </p:cNvSpPr>
          <p:nvPr>
            <p:ph idx="1"/>
          </p:nvPr>
        </p:nvSpPr>
        <p:spPr>
          <a:xfrm>
            <a:off x="581192" y="2180496"/>
            <a:ext cx="11029615" cy="367830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11849407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8" name="Rectangle 7"/>
          <p:cNvSpPr>
            <a:spLocks noChangeAspect="1"/>
          </p:cNvSpPr>
          <p:nvPr/>
        </p:nvSpPr>
        <p:spPr>
          <a:xfrm>
            <a:off x="447817" y="5141974"/>
            <a:ext cx="11290860"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3" y="3043910"/>
            <a:ext cx="11029615" cy="1497507"/>
          </a:xfrm>
        </p:spPr>
        <p:txBody>
          <a:bodyPr anchor="b">
            <a:normAutofit/>
          </a:bodyPr>
          <a:lstStyle>
            <a:lvl1pPr algn="l">
              <a:defRPr sz="3600" b="0" cap="all">
                <a:solidFill>
                  <a:schemeClr val="accent1"/>
                </a:solidFill>
              </a:defRPr>
            </a:lvl1pPr>
          </a:lstStyle>
          <a:p>
            <a:r>
              <a:rPr lang="en-US" noProof="0"/>
              <a:t>Click to edit Master title style</a:t>
            </a:r>
          </a:p>
        </p:txBody>
      </p:sp>
      <p:sp>
        <p:nvSpPr>
          <p:cNvPr id="3" name="Text Placeholder 2"/>
          <p:cNvSpPr>
            <a:spLocks noGrp="1"/>
          </p:cNvSpPr>
          <p:nvPr>
            <p:ph type="body" idx="1"/>
          </p:nvPr>
        </p:nvSpPr>
        <p:spPr>
          <a:xfrm>
            <a:off x="581192" y="4541417"/>
            <a:ext cx="11029615" cy="600556"/>
          </a:xfrm>
        </p:spPr>
        <p:txBody>
          <a:bodyPr anchor="t">
            <a:normAutofit/>
          </a:bodyPr>
          <a:lstStyle>
            <a:lvl1pPr marL="0" indent="0" algn="l">
              <a:buNone/>
              <a:defRPr sz="1800" cap="all">
                <a:solidFill>
                  <a:schemeClr val="accent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noProof="0"/>
              <a:t>Click to edit Master text styles</a:t>
            </a:r>
          </a:p>
        </p:txBody>
      </p:sp>
      <p:sp>
        <p:nvSpPr>
          <p:cNvPr id="4" name="Date Placeholder 3"/>
          <p:cNvSpPr>
            <a:spLocks noGrp="1"/>
          </p:cNvSpPr>
          <p:nvPr>
            <p:ph type="dt" sz="half" idx="10"/>
          </p:nvPr>
        </p:nvSpPr>
        <p:spPr/>
        <p:txBody>
          <a:bodyPr/>
          <a:lstStyle>
            <a:lvl1pPr>
              <a:defRPr>
                <a:solidFill>
                  <a:schemeClr val="accent1">
                    <a:lumMod val="75000"/>
                    <a:lumOff val="25000"/>
                  </a:schemeClr>
                </a:solidFill>
              </a:defRPr>
            </a:lvl1pPr>
          </a:lstStyle>
          <a:p>
            <a:fld id="{DCE9E340-46EE-4A5F-9C9B-315AD29A92C5}" type="datetimeFigureOut">
              <a:rPr lang="en-US" noProof="0" smtClean="0"/>
              <a:t>3/3/2023</a:t>
            </a:fld>
            <a:endParaRPr lang="en-US" noProof="0" dirty="0"/>
          </a:p>
        </p:txBody>
      </p:sp>
      <p:sp>
        <p:nvSpPr>
          <p:cNvPr id="5" name="Footer Placeholder 4"/>
          <p:cNvSpPr>
            <a:spLocks noGrp="1"/>
          </p:cNvSpPr>
          <p:nvPr>
            <p:ph type="ftr" sz="quarter" idx="11"/>
          </p:nvPr>
        </p:nvSpPr>
        <p:spPr/>
        <p:txBody>
          <a:bodyPr/>
          <a:lstStyle>
            <a:lvl1pPr>
              <a:defRPr>
                <a:solidFill>
                  <a:schemeClr val="accent1">
                    <a:lumMod val="75000"/>
                    <a:lumOff val="25000"/>
                  </a:schemeClr>
                </a:solidFill>
              </a:defRPr>
            </a:lvl1pPr>
          </a:lstStyle>
          <a:p>
            <a:endParaRPr lang="en-US" noProof="0" dirty="0"/>
          </a:p>
        </p:txBody>
      </p:sp>
      <p:sp>
        <p:nvSpPr>
          <p:cNvPr id="6" name="Slide Number Placeholder 5"/>
          <p:cNvSpPr>
            <a:spLocks noGrp="1"/>
          </p:cNvSpPr>
          <p:nvPr>
            <p:ph type="sldNum" sz="quarter" idx="12"/>
          </p:nvPr>
        </p:nvSpPr>
        <p:spPr/>
        <p:txBody>
          <a:bodyPr/>
          <a:lstStyle>
            <a:lvl1pPr>
              <a:defRPr>
                <a:solidFill>
                  <a:schemeClr val="accent1">
                    <a:lumMod val="75000"/>
                    <a:lumOff val="25000"/>
                  </a:schemeClr>
                </a:solidFill>
              </a:defRPr>
            </a:lvl1pPr>
          </a:lstStyle>
          <a:p>
            <a:fld id="{159F479D-7533-4EEF-A06F-7CD2FE3DB90D}" type="slidenum">
              <a:rPr lang="en-US" noProof="0" smtClean="0"/>
              <a:t>‹#›</a:t>
            </a:fld>
            <a:endParaRPr lang="en-US" noProof="0" dirty="0"/>
          </a:p>
        </p:txBody>
      </p:sp>
    </p:spTree>
    <p:extLst>
      <p:ext uri="{BB962C8B-B14F-4D97-AF65-F5344CB8AC3E}">
        <p14:creationId xmlns:p14="http://schemas.microsoft.com/office/powerpoint/2010/main" val="370703315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Two Content">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782D47D-B0DC-4C40-BCC6-BBBA32584A38}"/>
              </a:ext>
            </a:extLst>
          </p:cNvPr>
          <p:cNvSpPr>
            <a:spLocks noGrp="1"/>
          </p:cNvSpPr>
          <p:nvPr>
            <p:ph type="dt" sz="half" idx="10"/>
          </p:nvPr>
        </p:nvSpPr>
        <p:spPr>
          <a:xfrm>
            <a:off x="7605951" y="6423914"/>
            <a:ext cx="2844799" cy="365125"/>
          </a:xfrm>
        </p:spPr>
        <p:txBody>
          <a:bodyPr/>
          <a:lstStyle/>
          <a:p>
            <a:fld id="{AE95AE94-03D1-4FC2-903C-8511BF4E0409}" type="datetime1">
              <a:rPr lang="en-US" smtClean="0"/>
              <a:t>3/3/2023</a:t>
            </a:fld>
            <a:endParaRPr lang="en-US" dirty="0"/>
          </a:p>
        </p:txBody>
      </p:sp>
      <p:sp>
        <p:nvSpPr>
          <p:cNvPr id="10" name="Slide Number Placeholder 9">
            <a:extLst>
              <a:ext uri="{FF2B5EF4-FFF2-40B4-BE49-F238E27FC236}">
                <a16:creationId xmlns:a16="http://schemas.microsoft.com/office/drawing/2014/main" id="{2AC511A1-9BBD-42DE-92FB-2AF44F8E97A9}"/>
              </a:ext>
            </a:extLst>
          </p:cNvPr>
          <p:cNvSpPr>
            <a:spLocks noGrp="1"/>
          </p:cNvSpPr>
          <p:nvPr>
            <p:ph type="sldNum" sz="quarter" idx="12"/>
          </p:nvPr>
        </p:nvSpPr>
        <p:spPr>
          <a:xfrm>
            <a:off x="10795363" y="6423914"/>
            <a:ext cx="1052510" cy="365125"/>
          </a:xfrm>
        </p:spPr>
        <p:txBody>
          <a:bodyPr/>
          <a:lstStyle/>
          <a:p>
            <a:fld id="{3A98EE3D-8CD1-4C3F-BD1C-C98C9596463C}" type="slidenum">
              <a:rPr lang="en-US" smtClean="0"/>
              <a:t>‹#›</a:t>
            </a:fld>
            <a:endParaRPr lang="en-US" dirty="0"/>
          </a:p>
        </p:txBody>
      </p:sp>
      <p:sp>
        <p:nvSpPr>
          <p:cNvPr id="11" name="Footer Placeholder 5">
            <a:extLst>
              <a:ext uri="{FF2B5EF4-FFF2-40B4-BE49-F238E27FC236}">
                <a16:creationId xmlns:a16="http://schemas.microsoft.com/office/drawing/2014/main" id="{CAD31966-421C-41DC-9B46-21B1CD73A77E}"/>
              </a:ext>
            </a:extLst>
          </p:cNvPr>
          <p:cNvSpPr>
            <a:spLocks noGrp="1"/>
          </p:cNvSpPr>
          <p:nvPr>
            <p:ph type="ftr" sz="quarter" idx="11"/>
          </p:nvPr>
        </p:nvSpPr>
        <p:spPr>
          <a:xfrm>
            <a:off x="355101" y="6423914"/>
            <a:ext cx="6818262" cy="365125"/>
          </a:xfrm>
        </p:spPr>
        <p:txBody>
          <a:bodyPr/>
          <a:lstStyle/>
          <a:p>
            <a:pPr algn="l"/>
            <a:r>
              <a:rPr lang="en-US" dirty="0"/>
              <a:t>Teach a Course</a:t>
            </a:r>
          </a:p>
        </p:txBody>
      </p:sp>
      <p:sp>
        <p:nvSpPr>
          <p:cNvPr id="12" name="Rectangle 11">
            <a:extLst>
              <a:ext uri="{FF2B5EF4-FFF2-40B4-BE49-F238E27FC236}">
                <a16:creationId xmlns:a16="http://schemas.microsoft.com/office/drawing/2014/main" id="{AF9102ED-C049-4F62-A2D8-58981A0621E3}"/>
              </a:ext>
            </a:extLst>
          </p:cNvPr>
          <p:cNvSpPr>
            <a:spLocks noChangeAspect="1"/>
          </p:cNvSpPr>
          <p:nvPr userDrawn="1"/>
        </p:nvSpPr>
        <p:spPr>
          <a:xfrm>
            <a:off x="445982"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3" name="Title 1">
            <a:extLst>
              <a:ext uri="{FF2B5EF4-FFF2-40B4-BE49-F238E27FC236}">
                <a16:creationId xmlns:a16="http://schemas.microsoft.com/office/drawing/2014/main" id="{CF5F73D5-EFB4-4DAE-8CBA-1128F10DF1B2}"/>
              </a:ext>
            </a:extLst>
          </p:cNvPr>
          <p:cNvSpPr>
            <a:spLocks noGrp="1"/>
          </p:cNvSpPr>
          <p:nvPr>
            <p:ph type="title"/>
          </p:nvPr>
        </p:nvSpPr>
        <p:spPr>
          <a:xfrm>
            <a:off x="581193" y="729658"/>
            <a:ext cx="11029616" cy="988332"/>
          </a:xfrm>
        </p:spPr>
        <p:txBody>
          <a:bodyPr/>
          <a:lstStyle>
            <a:lvl1pPr>
              <a:defRPr>
                <a:solidFill>
                  <a:schemeClr val="bg1"/>
                </a:solidFill>
              </a:defRPr>
            </a:lvl1pPr>
          </a:lstStyle>
          <a:p>
            <a:r>
              <a:rPr lang="en-US"/>
              <a:t>Click to edit Master title style</a:t>
            </a:r>
            <a:endParaRPr lang="en-US" dirty="0"/>
          </a:p>
        </p:txBody>
      </p:sp>
      <p:sp>
        <p:nvSpPr>
          <p:cNvPr id="14" name="Content Placeholder 2">
            <a:extLst>
              <a:ext uri="{FF2B5EF4-FFF2-40B4-BE49-F238E27FC236}">
                <a16:creationId xmlns:a16="http://schemas.microsoft.com/office/drawing/2014/main" id="{2B92446D-E0AD-4899-86E1-DFBB50D92144}"/>
              </a:ext>
            </a:extLst>
          </p:cNvPr>
          <p:cNvSpPr>
            <a:spLocks noGrp="1"/>
          </p:cNvSpPr>
          <p:nvPr>
            <p:ph sz="half" idx="1"/>
          </p:nvPr>
        </p:nvSpPr>
        <p:spPr>
          <a:xfrm>
            <a:off x="581193" y="2228003"/>
            <a:ext cx="5422390" cy="363304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5" name="Content Placeholder 3">
            <a:extLst>
              <a:ext uri="{FF2B5EF4-FFF2-40B4-BE49-F238E27FC236}">
                <a16:creationId xmlns:a16="http://schemas.microsoft.com/office/drawing/2014/main" id="{9BF0768A-BCD3-4064-8FE0-C439326F00DD}"/>
              </a:ext>
            </a:extLst>
          </p:cNvPr>
          <p:cNvSpPr>
            <a:spLocks noGrp="1"/>
          </p:cNvSpPr>
          <p:nvPr>
            <p:ph sz="half" idx="2"/>
          </p:nvPr>
        </p:nvSpPr>
        <p:spPr>
          <a:xfrm>
            <a:off x="6188417" y="2228003"/>
            <a:ext cx="5422392" cy="363304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63523098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7" name="Date Placeholder 6">
            <a:extLst>
              <a:ext uri="{FF2B5EF4-FFF2-40B4-BE49-F238E27FC236}">
                <a16:creationId xmlns:a16="http://schemas.microsoft.com/office/drawing/2014/main" id="{950CE4CA-34EA-472D-A23C-1DE165FCAA2F}"/>
              </a:ext>
            </a:extLst>
          </p:cNvPr>
          <p:cNvSpPr>
            <a:spLocks noGrp="1"/>
          </p:cNvSpPr>
          <p:nvPr>
            <p:ph type="dt" sz="half" idx="10"/>
          </p:nvPr>
        </p:nvSpPr>
        <p:spPr>
          <a:xfrm>
            <a:off x="7605951" y="6423914"/>
            <a:ext cx="2844799" cy="365125"/>
          </a:xfrm>
        </p:spPr>
        <p:txBody>
          <a:bodyPr/>
          <a:lstStyle/>
          <a:p>
            <a:fld id="{91CD4B7E-D172-41E4-BE36-64B5A7E393CD}" type="datetimeFigureOut">
              <a:rPr lang="en-US" noProof="0" smtClean="0"/>
              <a:t>3/3/2023</a:t>
            </a:fld>
            <a:endParaRPr lang="en-US" noProof="0" dirty="0"/>
          </a:p>
        </p:txBody>
      </p:sp>
      <p:sp>
        <p:nvSpPr>
          <p:cNvPr id="9" name="Slide Number Placeholder 8">
            <a:extLst>
              <a:ext uri="{FF2B5EF4-FFF2-40B4-BE49-F238E27FC236}">
                <a16:creationId xmlns:a16="http://schemas.microsoft.com/office/drawing/2014/main" id="{52AC1173-613F-48B1-B860-00397875FEEA}"/>
              </a:ext>
            </a:extLst>
          </p:cNvPr>
          <p:cNvSpPr>
            <a:spLocks noGrp="1"/>
          </p:cNvSpPr>
          <p:nvPr>
            <p:ph type="sldNum" sz="quarter" idx="12"/>
          </p:nvPr>
        </p:nvSpPr>
        <p:spPr>
          <a:xfrm>
            <a:off x="10795363" y="6423914"/>
            <a:ext cx="1052510" cy="365125"/>
          </a:xfrm>
        </p:spPr>
        <p:txBody>
          <a:bodyPr/>
          <a:lstStyle/>
          <a:p>
            <a:fld id="{F603CDE5-C1D8-4EDD-870F-A498BAFA520F}" type="slidenum">
              <a:rPr lang="en-US" noProof="0" smtClean="0"/>
              <a:t>‹#›</a:t>
            </a:fld>
            <a:endParaRPr lang="en-US" noProof="0" dirty="0"/>
          </a:p>
        </p:txBody>
      </p:sp>
      <p:sp>
        <p:nvSpPr>
          <p:cNvPr id="10" name="Footer Placeholder 5">
            <a:extLst>
              <a:ext uri="{FF2B5EF4-FFF2-40B4-BE49-F238E27FC236}">
                <a16:creationId xmlns:a16="http://schemas.microsoft.com/office/drawing/2014/main" id="{94036C93-814B-4155-A748-7731CA60AC88}"/>
              </a:ext>
            </a:extLst>
          </p:cNvPr>
          <p:cNvSpPr>
            <a:spLocks noGrp="1"/>
          </p:cNvSpPr>
          <p:nvPr>
            <p:ph type="ftr" sz="quarter" idx="11"/>
          </p:nvPr>
        </p:nvSpPr>
        <p:spPr>
          <a:xfrm>
            <a:off x="355101" y="6423914"/>
            <a:ext cx="6818262" cy="365125"/>
          </a:xfrm>
        </p:spPr>
        <p:txBody>
          <a:bodyPr/>
          <a:lstStyle/>
          <a:p>
            <a:pPr algn="l"/>
            <a:r>
              <a:rPr lang="en-US" noProof="0" dirty="0"/>
              <a:t>Teach a Course</a:t>
            </a:r>
          </a:p>
        </p:txBody>
      </p:sp>
      <p:sp>
        <p:nvSpPr>
          <p:cNvPr id="11" name="Rectangle 10">
            <a:extLst>
              <a:ext uri="{FF2B5EF4-FFF2-40B4-BE49-F238E27FC236}">
                <a16:creationId xmlns:a16="http://schemas.microsoft.com/office/drawing/2014/main" id="{DA4EE69F-D906-40FA-8109-46DF1B1A16FA}"/>
              </a:ext>
            </a:extLst>
          </p:cNvPr>
          <p:cNvSpPr>
            <a:spLocks noChangeAspect="1"/>
          </p:cNvSpPr>
          <p:nvPr userDrawn="1"/>
        </p:nvSpPr>
        <p:spPr>
          <a:xfrm>
            <a:off x="445982"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2" name="Title 1">
            <a:extLst>
              <a:ext uri="{FF2B5EF4-FFF2-40B4-BE49-F238E27FC236}">
                <a16:creationId xmlns:a16="http://schemas.microsoft.com/office/drawing/2014/main" id="{7DC41C5E-3615-4EA8-B8E6-E2B196256B1C}"/>
              </a:ext>
            </a:extLst>
          </p:cNvPr>
          <p:cNvSpPr>
            <a:spLocks noGrp="1"/>
          </p:cNvSpPr>
          <p:nvPr>
            <p:ph type="title"/>
          </p:nvPr>
        </p:nvSpPr>
        <p:spPr>
          <a:xfrm>
            <a:off x="581193" y="729658"/>
            <a:ext cx="11029616" cy="988332"/>
          </a:xfrm>
        </p:spPr>
        <p:txBody>
          <a:bodyPr/>
          <a:lstStyle>
            <a:lvl1pPr>
              <a:defRPr>
                <a:solidFill>
                  <a:schemeClr val="bg1"/>
                </a:solidFill>
              </a:defRPr>
            </a:lvl1pPr>
          </a:lstStyle>
          <a:p>
            <a:r>
              <a:rPr lang="en-US" noProof="0"/>
              <a:t>Click to edit Master title style</a:t>
            </a:r>
          </a:p>
        </p:txBody>
      </p:sp>
      <p:sp>
        <p:nvSpPr>
          <p:cNvPr id="13" name="Text Placeholder 2">
            <a:extLst>
              <a:ext uri="{FF2B5EF4-FFF2-40B4-BE49-F238E27FC236}">
                <a16:creationId xmlns:a16="http://schemas.microsoft.com/office/drawing/2014/main" id="{9555D9C2-1EA2-4557-9496-E7AEA7A128B8}"/>
              </a:ext>
            </a:extLst>
          </p:cNvPr>
          <p:cNvSpPr>
            <a:spLocks noGrp="1"/>
          </p:cNvSpPr>
          <p:nvPr>
            <p:ph type="body" idx="1"/>
          </p:nvPr>
        </p:nvSpPr>
        <p:spPr>
          <a:xfrm>
            <a:off x="887219" y="2250892"/>
            <a:ext cx="5087075" cy="536005"/>
          </a:xfrm>
        </p:spPr>
        <p:txBody>
          <a:bodyPr anchor="b">
            <a:noAutofit/>
          </a:bodyPr>
          <a:lstStyle>
            <a:lvl1pPr marL="0" indent="0">
              <a:buNone/>
              <a:defRPr sz="22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Click to edit Master text styles</a:t>
            </a:r>
          </a:p>
        </p:txBody>
      </p:sp>
      <p:sp>
        <p:nvSpPr>
          <p:cNvPr id="14" name="Content Placeholder 3">
            <a:extLst>
              <a:ext uri="{FF2B5EF4-FFF2-40B4-BE49-F238E27FC236}">
                <a16:creationId xmlns:a16="http://schemas.microsoft.com/office/drawing/2014/main" id="{A464C6A4-3497-4DA5-945D-7A771E383ACF}"/>
              </a:ext>
            </a:extLst>
          </p:cNvPr>
          <p:cNvSpPr>
            <a:spLocks noGrp="1"/>
          </p:cNvSpPr>
          <p:nvPr>
            <p:ph sz="half" idx="2"/>
          </p:nvPr>
        </p:nvSpPr>
        <p:spPr>
          <a:xfrm>
            <a:off x="581194" y="2926052"/>
            <a:ext cx="5393100" cy="2934999"/>
          </a:xfrm>
        </p:spPr>
        <p:txBody>
          <a:bodyPr anchor="t">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5" name="Text Placeholder 4">
            <a:extLst>
              <a:ext uri="{FF2B5EF4-FFF2-40B4-BE49-F238E27FC236}">
                <a16:creationId xmlns:a16="http://schemas.microsoft.com/office/drawing/2014/main" id="{91C3F39A-C070-4EEB-9285-4EFBEE5FB54A}"/>
              </a:ext>
            </a:extLst>
          </p:cNvPr>
          <p:cNvSpPr>
            <a:spLocks noGrp="1"/>
          </p:cNvSpPr>
          <p:nvPr>
            <p:ph type="body" sz="quarter" idx="3"/>
          </p:nvPr>
        </p:nvSpPr>
        <p:spPr>
          <a:xfrm>
            <a:off x="6523735" y="2250892"/>
            <a:ext cx="5087073" cy="553373"/>
          </a:xfrm>
        </p:spPr>
        <p:txBody>
          <a:bodyPr anchor="b">
            <a:noAutofit/>
          </a:bodyPr>
          <a:lstStyle>
            <a:lvl1pPr marL="0" indent="0">
              <a:buNone/>
              <a:defRPr sz="22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Click to edit Master text styles</a:t>
            </a:r>
          </a:p>
        </p:txBody>
      </p:sp>
      <p:sp>
        <p:nvSpPr>
          <p:cNvPr id="16" name="Content Placeholder 5">
            <a:extLst>
              <a:ext uri="{FF2B5EF4-FFF2-40B4-BE49-F238E27FC236}">
                <a16:creationId xmlns:a16="http://schemas.microsoft.com/office/drawing/2014/main" id="{07E4AC67-32FA-4B42-9340-5E57C82F7437}"/>
              </a:ext>
            </a:extLst>
          </p:cNvPr>
          <p:cNvSpPr>
            <a:spLocks noGrp="1"/>
          </p:cNvSpPr>
          <p:nvPr>
            <p:ph sz="quarter" idx="4"/>
          </p:nvPr>
        </p:nvSpPr>
        <p:spPr>
          <a:xfrm>
            <a:off x="6217709" y="2926052"/>
            <a:ext cx="5393100" cy="2934999"/>
          </a:xfrm>
        </p:spPr>
        <p:txBody>
          <a:bodyPr anchor="t">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Tree>
    <p:extLst>
      <p:ext uri="{BB962C8B-B14F-4D97-AF65-F5344CB8AC3E}">
        <p14:creationId xmlns:p14="http://schemas.microsoft.com/office/powerpoint/2010/main" val="11939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75F22525-79A2-451F-9944-47D4183A4515}"/>
              </a:ext>
            </a:extLst>
          </p:cNvPr>
          <p:cNvSpPr>
            <a:spLocks noGrp="1"/>
          </p:cNvSpPr>
          <p:nvPr>
            <p:ph type="dt" sz="half" idx="10"/>
          </p:nvPr>
        </p:nvSpPr>
        <p:spPr>
          <a:xfrm>
            <a:off x="7605951" y="6423914"/>
            <a:ext cx="2844799" cy="365125"/>
          </a:xfrm>
        </p:spPr>
        <p:txBody>
          <a:bodyPr/>
          <a:lstStyle/>
          <a:p>
            <a:fld id="{91CD4B7E-D172-41E4-BE36-64B5A7E393CD}" type="datetimeFigureOut">
              <a:rPr lang="en-US" noProof="0" smtClean="0"/>
              <a:t>3/3/2023</a:t>
            </a:fld>
            <a:endParaRPr lang="en-US" noProof="0" dirty="0"/>
          </a:p>
        </p:txBody>
      </p:sp>
      <p:sp>
        <p:nvSpPr>
          <p:cNvPr id="5" name="Slide Number Placeholder 4">
            <a:extLst>
              <a:ext uri="{FF2B5EF4-FFF2-40B4-BE49-F238E27FC236}">
                <a16:creationId xmlns:a16="http://schemas.microsoft.com/office/drawing/2014/main" id="{8B9B8C25-AF44-4D9D-A667-69D9A92B1C59}"/>
              </a:ext>
            </a:extLst>
          </p:cNvPr>
          <p:cNvSpPr>
            <a:spLocks noGrp="1"/>
          </p:cNvSpPr>
          <p:nvPr>
            <p:ph type="sldNum" sz="quarter" idx="12"/>
          </p:nvPr>
        </p:nvSpPr>
        <p:spPr>
          <a:xfrm>
            <a:off x="10795363" y="6423914"/>
            <a:ext cx="1052510" cy="365125"/>
          </a:xfrm>
        </p:spPr>
        <p:txBody>
          <a:bodyPr/>
          <a:lstStyle/>
          <a:p>
            <a:fld id="{F603CDE5-C1D8-4EDD-870F-A498BAFA520F}" type="slidenum">
              <a:rPr lang="en-US" noProof="0" smtClean="0"/>
              <a:t>‹#›</a:t>
            </a:fld>
            <a:endParaRPr lang="en-US" noProof="0" dirty="0"/>
          </a:p>
        </p:txBody>
      </p:sp>
      <p:sp>
        <p:nvSpPr>
          <p:cNvPr id="6" name="Footer Placeholder 5">
            <a:extLst>
              <a:ext uri="{FF2B5EF4-FFF2-40B4-BE49-F238E27FC236}">
                <a16:creationId xmlns:a16="http://schemas.microsoft.com/office/drawing/2014/main" id="{EFF54790-C8AC-4CF8-8E89-80C5C90F3A17}"/>
              </a:ext>
            </a:extLst>
          </p:cNvPr>
          <p:cNvSpPr>
            <a:spLocks noGrp="1"/>
          </p:cNvSpPr>
          <p:nvPr>
            <p:ph type="ftr" sz="quarter" idx="11"/>
          </p:nvPr>
        </p:nvSpPr>
        <p:spPr>
          <a:xfrm>
            <a:off x="355101" y="6423914"/>
            <a:ext cx="6818262" cy="365125"/>
          </a:xfrm>
        </p:spPr>
        <p:txBody>
          <a:bodyPr/>
          <a:lstStyle/>
          <a:p>
            <a:pPr algn="l"/>
            <a:r>
              <a:rPr lang="en-US" noProof="0" dirty="0"/>
              <a:t>Teach a Course</a:t>
            </a:r>
          </a:p>
        </p:txBody>
      </p:sp>
      <p:sp>
        <p:nvSpPr>
          <p:cNvPr id="7" name="Rectangle 6">
            <a:extLst>
              <a:ext uri="{FF2B5EF4-FFF2-40B4-BE49-F238E27FC236}">
                <a16:creationId xmlns:a16="http://schemas.microsoft.com/office/drawing/2014/main" id="{0020220C-6241-4A3B-9017-445FC82876DD}"/>
              </a:ext>
            </a:extLst>
          </p:cNvPr>
          <p:cNvSpPr>
            <a:spLocks noChangeAspect="1"/>
          </p:cNvSpPr>
          <p:nvPr userDrawn="1"/>
        </p:nvSpPr>
        <p:spPr>
          <a:xfrm>
            <a:off x="440683"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8" name="Title 1">
            <a:extLst>
              <a:ext uri="{FF2B5EF4-FFF2-40B4-BE49-F238E27FC236}">
                <a16:creationId xmlns:a16="http://schemas.microsoft.com/office/drawing/2014/main" id="{12206A44-565D-4C18-8891-86387B90115A}"/>
              </a:ext>
            </a:extLst>
          </p:cNvPr>
          <p:cNvSpPr>
            <a:spLocks noGrp="1"/>
          </p:cNvSpPr>
          <p:nvPr>
            <p:ph type="title"/>
          </p:nvPr>
        </p:nvSpPr>
        <p:spPr>
          <a:xfrm>
            <a:off x="575894" y="729658"/>
            <a:ext cx="11029616" cy="988332"/>
          </a:xfrm>
        </p:spPr>
        <p:txBody>
          <a:bodyPr/>
          <a:lstStyle>
            <a:lvl1pPr>
              <a:defRPr>
                <a:solidFill>
                  <a:schemeClr val="bg1"/>
                </a:solidFill>
              </a:defRPr>
            </a:lvl1pPr>
          </a:lstStyle>
          <a:p>
            <a:r>
              <a:rPr lang="en-US" noProof="0"/>
              <a:t>Click to edit Master title style</a:t>
            </a:r>
          </a:p>
        </p:txBody>
      </p:sp>
    </p:spTree>
    <p:extLst>
      <p:ext uri="{BB962C8B-B14F-4D97-AF65-F5344CB8AC3E}">
        <p14:creationId xmlns:p14="http://schemas.microsoft.com/office/powerpoint/2010/main" val="230041249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BA4B42F-2C80-4037-BF8E-C209D59D9300}"/>
              </a:ext>
            </a:extLst>
          </p:cNvPr>
          <p:cNvSpPr>
            <a:spLocks noGrp="1"/>
          </p:cNvSpPr>
          <p:nvPr>
            <p:ph type="dt" sz="half" idx="10"/>
          </p:nvPr>
        </p:nvSpPr>
        <p:spPr>
          <a:xfrm>
            <a:off x="7605951" y="6435376"/>
            <a:ext cx="2844799" cy="365125"/>
          </a:xfrm>
        </p:spPr>
        <p:txBody>
          <a:bodyPr/>
          <a:lstStyle/>
          <a:p>
            <a:fld id="{91CD4B7E-D172-41E4-BE36-64B5A7E393CD}" type="datetimeFigureOut">
              <a:rPr lang="en-US" noProof="0" smtClean="0"/>
              <a:t>3/3/2023</a:t>
            </a:fld>
            <a:endParaRPr lang="en-US" noProof="0" dirty="0"/>
          </a:p>
        </p:txBody>
      </p:sp>
      <p:sp>
        <p:nvSpPr>
          <p:cNvPr id="4" name="Slide Number Placeholder 3">
            <a:extLst>
              <a:ext uri="{FF2B5EF4-FFF2-40B4-BE49-F238E27FC236}">
                <a16:creationId xmlns:a16="http://schemas.microsoft.com/office/drawing/2014/main" id="{78E56474-3A38-4097-8649-FAF662D8CFF7}"/>
              </a:ext>
            </a:extLst>
          </p:cNvPr>
          <p:cNvSpPr>
            <a:spLocks noGrp="1"/>
          </p:cNvSpPr>
          <p:nvPr>
            <p:ph type="sldNum" sz="quarter" idx="12"/>
          </p:nvPr>
        </p:nvSpPr>
        <p:spPr>
          <a:xfrm>
            <a:off x="10795363" y="6435376"/>
            <a:ext cx="1052510" cy="365125"/>
          </a:xfrm>
        </p:spPr>
        <p:txBody>
          <a:bodyPr/>
          <a:lstStyle/>
          <a:p>
            <a:fld id="{F603CDE5-C1D8-4EDD-870F-A498BAFA520F}" type="slidenum">
              <a:rPr lang="en-US" noProof="0" smtClean="0"/>
              <a:t>‹#›</a:t>
            </a:fld>
            <a:endParaRPr lang="en-US" noProof="0" dirty="0"/>
          </a:p>
        </p:txBody>
      </p:sp>
      <p:sp>
        <p:nvSpPr>
          <p:cNvPr id="5" name="Footer Placeholder 5">
            <a:extLst>
              <a:ext uri="{FF2B5EF4-FFF2-40B4-BE49-F238E27FC236}">
                <a16:creationId xmlns:a16="http://schemas.microsoft.com/office/drawing/2014/main" id="{FF907DD0-6A5F-4994-AB77-82E297226896}"/>
              </a:ext>
            </a:extLst>
          </p:cNvPr>
          <p:cNvSpPr>
            <a:spLocks noGrp="1"/>
          </p:cNvSpPr>
          <p:nvPr>
            <p:ph type="ftr" sz="quarter" idx="11"/>
          </p:nvPr>
        </p:nvSpPr>
        <p:spPr>
          <a:xfrm>
            <a:off x="355101" y="6435376"/>
            <a:ext cx="6818262" cy="365125"/>
          </a:xfrm>
        </p:spPr>
        <p:txBody>
          <a:bodyPr/>
          <a:lstStyle/>
          <a:p>
            <a:pPr algn="l"/>
            <a:r>
              <a:rPr lang="en-US" noProof="0" dirty="0"/>
              <a:t>Teach a Course</a:t>
            </a:r>
          </a:p>
        </p:txBody>
      </p:sp>
    </p:spTree>
    <p:extLst>
      <p:ext uri="{BB962C8B-B14F-4D97-AF65-F5344CB8AC3E}">
        <p14:creationId xmlns:p14="http://schemas.microsoft.com/office/powerpoint/2010/main" val="29021140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5" name="Date Placeholder 4">
            <a:extLst>
              <a:ext uri="{FF2B5EF4-FFF2-40B4-BE49-F238E27FC236}">
                <a16:creationId xmlns:a16="http://schemas.microsoft.com/office/drawing/2014/main" id="{B11BF3AA-AA64-40B2-94AA-20312968771D}"/>
              </a:ext>
            </a:extLst>
          </p:cNvPr>
          <p:cNvSpPr>
            <a:spLocks noGrp="1"/>
          </p:cNvSpPr>
          <p:nvPr>
            <p:ph type="dt" sz="half" idx="10"/>
          </p:nvPr>
        </p:nvSpPr>
        <p:spPr>
          <a:xfrm>
            <a:off x="7605951" y="6423914"/>
            <a:ext cx="2844799" cy="365125"/>
          </a:xfrm>
        </p:spPr>
        <p:txBody>
          <a:bodyPr/>
          <a:lstStyle/>
          <a:p>
            <a:fld id="{91CD4B7E-D172-41E4-BE36-64B5A7E393CD}" type="datetimeFigureOut">
              <a:rPr lang="en-US" noProof="0" smtClean="0"/>
              <a:t>3/3/2023</a:t>
            </a:fld>
            <a:endParaRPr lang="en-US" noProof="0" dirty="0"/>
          </a:p>
        </p:txBody>
      </p:sp>
      <p:sp>
        <p:nvSpPr>
          <p:cNvPr id="7" name="Slide Number Placeholder 6">
            <a:extLst>
              <a:ext uri="{FF2B5EF4-FFF2-40B4-BE49-F238E27FC236}">
                <a16:creationId xmlns:a16="http://schemas.microsoft.com/office/drawing/2014/main" id="{E1444EA1-5452-4A23-B72D-9B65C311F2FC}"/>
              </a:ext>
            </a:extLst>
          </p:cNvPr>
          <p:cNvSpPr>
            <a:spLocks noGrp="1"/>
          </p:cNvSpPr>
          <p:nvPr>
            <p:ph type="sldNum" sz="quarter" idx="12"/>
          </p:nvPr>
        </p:nvSpPr>
        <p:spPr>
          <a:xfrm>
            <a:off x="10795363" y="6423914"/>
            <a:ext cx="1052510" cy="365125"/>
          </a:xfrm>
        </p:spPr>
        <p:txBody>
          <a:bodyPr/>
          <a:lstStyle/>
          <a:p>
            <a:fld id="{F603CDE5-C1D8-4EDD-870F-A498BAFA520F}" type="slidenum">
              <a:rPr lang="en-US" noProof="0" smtClean="0"/>
              <a:t>‹#›</a:t>
            </a:fld>
            <a:endParaRPr lang="en-US" noProof="0" dirty="0"/>
          </a:p>
        </p:txBody>
      </p:sp>
      <p:sp>
        <p:nvSpPr>
          <p:cNvPr id="8" name="Footer Placeholder 5">
            <a:extLst>
              <a:ext uri="{FF2B5EF4-FFF2-40B4-BE49-F238E27FC236}">
                <a16:creationId xmlns:a16="http://schemas.microsoft.com/office/drawing/2014/main" id="{3A5BB48A-749C-4DBB-8723-91ACE9CEA73E}"/>
              </a:ext>
            </a:extLst>
          </p:cNvPr>
          <p:cNvSpPr>
            <a:spLocks noGrp="1"/>
          </p:cNvSpPr>
          <p:nvPr>
            <p:ph type="ftr" sz="quarter" idx="11"/>
          </p:nvPr>
        </p:nvSpPr>
        <p:spPr>
          <a:xfrm>
            <a:off x="355101" y="6423914"/>
            <a:ext cx="6818262" cy="365125"/>
          </a:xfrm>
        </p:spPr>
        <p:txBody>
          <a:bodyPr/>
          <a:lstStyle/>
          <a:p>
            <a:pPr algn="l"/>
            <a:r>
              <a:rPr lang="en-US" noProof="0" dirty="0"/>
              <a:t>Teach a Course</a:t>
            </a:r>
          </a:p>
        </p:txBody>
      </p:sp>
      <p:sp>
        <p:nvSpPr>
          <p:cNvPr id="9" name="Rectangle 8">
            <a:extLst>
              <a:ext uri="{FF2B5EF4-FFF2-40B4-BE49-F238E27FC236}">
                <a16:creationId xmlns:a16="http://schemas.microsoft.com/office/drawing/2014/main" id="{24F70AE1-0373-4B8E-9C6F-A87681145315}"/>
              </a:ext>
            </a:extLst>
          </p:cNvPr>
          <p:cNvSpPr>
            <a:spLocks noChangeAspect="1"/>
          </p:cNvSpPr>
          <p:nvPr userDrawn="1"/>
        </p:nvSpPr>
        <p:spPr>
          <a:xfrm>
            <a:off x="447817" y="5141973"/>
            <a:ext cx="11298200" cy="1274702"/>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0" name="Title 1">
            <a:extLst>
              <a:ext uri="{FF2B5EF4-FFF2-40B4-BE49-F238E27FC236}">
                <a16:creationId xmlns:a16="http://schemas.microsoft.com/office/drawing/2014/main" id="{A4CFD6FA-0DEF-4E30-82DA-0BAB26B41E5B}"/>
              </a:ext>
            </a:extLst>
          </p:cNvPr>
          <p:cNvSpPr>
            <a:spLocks noGrp="1"/>
          </p:cNvSpPr>
          <p:nvPr>
            <p:ph type="title"/>
          </p:nvPr>
        </p:nvSpPr>
        <p:spPr>
          <a:xfrm>
            <a:off x="581192" y="5262296"/>
            <a:ext cx="4909445" cy="689514"/>
          </a:xfrm>
        </p:spPr>
        <p:txBody>
          <a:bodyPr anchor="ctr"/>
          <a:lstStyle>
            <a:lvl1pPr algn="l">
              <a:defRPr sz="2000" b="0">
                <a:solidFill>
                  <a:schemeClr val="accent1">
                    <a:lumMod val="50000"/>
                  </a:schemeClr>
                </a:solidFill>
              </a:defRPr>
            </a:lvl1pPr>
          </a:lstStyle>
          <a:p>
            <a:r>
              <a:rPr lang="en-US" noProof="0"/>
              <a:t>Click to edit Master title style</a:t>
            </a:r>
          </a:p>
        </p:txBody>
      </p:sp>
      <p:sp>
        <p:nvSpPr>
          <p:cNvPr id="11" name="Content Placeholder 2">
            <a:extLst>
              <a:ext uri="{FF2B5EF4-FFF2-40B4-BE49-F238E27FC236}">
                <a16:creationId xmlns:a16="http://schemas.microsoft.com/office/drawing/2014/main" id="{C01EE411-05BB-43B4-BF85-4222430030F4}"/>
              </a:ext>
            </a:extLst>
          </p:cNvPr>
          <p:cNvSpPr>
            <a:spLocks noGrp="1"/>
          </p:cNvSpPr>
          <p:nvPr>
            <p:ph idx="1"/>
          </p:nvPr>
        </p:nvSpPr>
        <p:spPr>
          <a:xfrm>
            <a:off x="447816" y="601200"/>
            <a:ext cx="11292840" cy="4204800"/>
          </a:xfrm>
        </p:spPr>
        <p:txBody>
          <a:bodyPr anchor="ctr">
            <a:normAutofit/>
          </a:bodyPr>
          <a:lstStyle>
            <a:lvl1pPr>
              <a:defRPr sz="2000">
                <a:solidFill>
                  <a:schemeClr val="tx2"/>
                </a:solidFill>
              </a:defRPr>
            </a:lvl1pPr>
            <a:lvl2pPr>
              <a:defRPr sz="1800">
                <a:solidFill>
                  <a:schemeClr val="tx2"/>
                </a:solidFill>
              </a:defRPr>
            </a:lvl2pPr>
            <a:lvl3pPr>
              <a:defRPr sz="1600">
                <a:solidFill>
                  <a:schemeClr val="tx2"/>
                </a:solidFill>
              </a:defRPr>
            </a:lvl3pPr>
            <a:lvl4pPr>
              <a:defRPr sz="1400">
                <a:solidFill>
                  <a:schemeClr val="tx2"/>
                </a:solidFill>
              </a:defRPr>
            </a:lvl4pPr>
            <a:lvl5pPr>
              <a:defRPr sz="1400">
                <a:solidFill>
                  <a:schemeClr val="tx2"/>
                </a:solidFill>
              </a:defRPr>
            </a:lvl5pPr>
            <a:lvl6pPr>
              <a:defRPr sz="1400">
                <a:solidFill>
                  <a:schemeClr val="tx2"/>
                </a:solidFill>
              </a:defRPr>
            </a:lvl6pPr>
            <a:lvl7pPr>
              <a:defRPr sz="1400">
                <a:solidFill>
                  <a:schemeClr val="tx2"/>
                </a:solidFill>
              </a:defRPr>
            </a:lvl7pPr>
            <a:lvl8pPr>
              <a:defRPr sz="1400">
                <a:solidFill>
                  <a:schemeClr val="tx2"/>
                </a:solidFill>
              </a:defRPr>
            </a:lvl8pPr>
            <a:lvl9pPr>
              <a:defRPr sz="1400">
                <a:solidFill>
                  <a:schemeClr val="tx2"/>
                </a:solidFill>
              </a:defRPr>
            </a:lvl9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2" name="Text Placeholder 3">
            <a:extLst>
              <a:ext uri="{FF2B5EF4-FFF2-40B4-BE49-F238E27FC236}">
                <a16:creationId xmlns:a16="http://schemas.microsoft.com/office/drawing/2014/main" id="{7C2A48C1-57D3-4A3D-B843-6ACC41EEE8E6}"/>
              </a:ext>
            </a:extLst>
          </p:cNvPr>
          <p:cNvSpPr>
            <a:spLocks noGrp="1"/>
          </p:cNvSpPr>
          <p:nvPr>
            <p:ph type="body" sz="half" idx="2"/>
          </p:nvPr>
        </p:nvSpPr>
        <p:spPr>
          <a:xfrm>
            <a:off x="5740823" y="5262296"/>
            <a:ext cx="5869987" cy="689515"/>
          </a:xfrm>
        </p:spPr>
        <p:txBody>
          <a:bodyPr anchor="ctr">
            <a:normAutofit/>
          </a:bodyPr>
          <a:lstStyle>
            <a:lvl1pPr marL="0" indent="0" algn="r">
              <a:buNone/>
              <a:defRPr sz="1100">
                <a:solidFill>
                  <a:schemeClr val="bg1"/>
                </a:solidFill>
              </a:defRPr>
            </a:lvl1pPr>
            <a:lvl2pPr marL="457200" indent="0">
              <a:buNone/>
              <a:defRPr sz="11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noProof="0"/>
              <a:t>Click to edit Master text styles</a:t>
            </a:r>
          </a:p>
        </p:txBody>
      </p:sp>
    </p:spTree>
    <p:extLst>
      <p:ext uri="{BB962C8B-B14F-4D97-AF65-F5344CB8AC3E}">
        <p14:creationId xmlns:p14="http://schemas.microsoft.com/office/powerpoint/2010/main" val="140227913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5" name="Date Placeholder 4">
            <a:extLst>
              <a:ext uri="{FF2B5EF4-FFF2-40B4-BE49-F238E27FC236}">
                <a16:creationId xmlns:a16="http://schemas.microsoft.com/office/drawing/2014/main" id="{506B7143-9C17-4A62-9B23-F2717C500886}"/>
              </a:ext>
            </a:extLst>
          </p:cNvPr>
          <p:cNvSpPr>
            <a:spLocks noGrp="1"/>
          </p:cNvSpPr>
          <p:nvPr>
            <p:ph type="dt" sz="half" idx="10"/>
          </p:nvPr>
        </p:nvSpPr>
        <p:spPr>
          <a:xfrm>
            <a:off x="7605951" y="6423914"/>
            <a:ext cx="2844799" cy="365125"/>
          </a:xfrm>
        </p:spPr>
        <p:txBody>
          <a:bodyPr/>
          <a:lstStyle/>
          <a:p>
            <a:fld id="{91CD4B7E-D172-41E4-BE36-64B5A7E393CD}" type="datetimeFigureOut">
              <a:rPr lang="en-US" noProof="0" smtClean="0"/>
              <a:t>3/3/2023</a:t>
            </a:fld>
            <a:endParaRPr lang="en-US" noProof="0" dirty="0"/>
          </a:p>
        </p:txBody>
      </p:sp>
      <p:sp>
        <p:nvSpPr>
          <p:cNvPr id="7" name="Slide Number Placeholder 6">
            <a:extLst>
              <a:ext uri="{FF2B5EF4-FFF2-40B4-BE49-F238E27FC236}">
                <a16:creationId xmlns:a16="http://schemas.microsoft.com/office/drawing/2014/main" id="{7DD0075C-AB97-4D80-BF0E-6D96D0A8F963}"/>
              </a:ext>
            </a:extLst>
          </p:cNvPr>
          <p:cNvSpPr>
            <a:spLocks noGrp="1"/>
          </p:cNvSpPr>
          <p:nvPr>
            <p:ph type="sldNum" sz="quarter" idx="12"/>
          </p:nvPr>
        </p:nvSpPr>
        <p:spPr>
          <a:xfrm>
            <a:off x="10795363" y="6423914"/>
            <a:ext cx="1052510" cy="365125"/>
          </a:xfrm>
        </p:spPr>
        <p:txBody>
          <a:bodyPr/>
          <a:lstStyle/>
          <a:p>
            <a:fld id="{F603CDE5-C1D8-4EDD-870F-A498BAFA520F}" type="slidenum">
              <a:rPr lang="en-US" noProof="0" smtClean="0"/>
              <a:t>‹#›</a:t>
            </a:fld>
            <a:endParaRPr lang="en-US" noProof="0" dirty="0"/>
          </a:p>
        </p:txBody>
      </p:sp>
      <p:sp>
        <p:nvSpPr>
          <p:cNvPr id="8" name="Footer Placeholder 5">
            <a:extLst>
              <a:ext uri="{FF2B5EF4-FFF2-40B4-BE49-F238E27FC236}">
                <a16:creationId xmlns:a16="http://schemas.microsoft.com/office/drawing/2014/main" id="{D740D193-BF72-46A1-AFE9-DA960BABE465}"/>
              </a:ext>
            </a:extLst>
          </p:cNvPr>
          <p:cNvSpPr>
            <a:spLocks noGrp="1"/>
          </p:cNvSpPr>
          <p:nvPr>
            <p:ph type="ftr" sz="quarter" idx="11"/>
          </p:nvPr>
        </p:nvSpPr>
        <p:spPr>
          <a:xfrm>
            <a:off x="355101" y="6423914"/>
            <a:ext cx="6818262" cy="365125"/>
          </a:xfrm>
        </p:spPr>
        <p:txBody>
          <a:bodyPr/>
          <a:lstStyle/>
          <a:p>
            <a:pPr algn="l"/>
            <a:r>
              <a:rPr lang="en-US" noProof="0" dirty="0"/>
              <a:t>Teach a Course</a:t>
            </a:r>
          </a:p>
        </p:txBody>
      </p:sp>
      <p:sp>
        <p:nvSpPr>
          <p:cNvPr id="9" name="Title 1">
            <a:extLst>
              <a:ext uri="{FF2B5EF4-FFF2-40B4-BE49-F238E27FC236}">
                <a16:creationId xmlns:a16="http://schemas.microsoft.com/office/drawing/2014/main" id="{F47352EA-4890-4FE1-97BD-8CCB09F58794}"/>
              </a:ext>
            </a:extLst>
          </p:cNvPr>
          <p:cNvSpPr>
            <a:spLocks noGrp="1"/>
          </p:cNvSpPr>
          <p:nvPr>
            <p:ph type="title"/>
          </p:nvPr>
        </p:nvSpPr>
        <p:spPr>
          <a:xfrm>
            <a:off x="581193" y="4693389"/>
            <a:ext cx="11029616" cy="566738"/>
          </a:xfrm>
        </p:spPr>
        <p:txBody>
          <a:bodyPr anchor="b">
            <a:normAutofit/>
          </a:bodyPr>
          <a:lstStyle>
            <a:lvl1pPr algn="l">
              <a:defRPr sz="2400" b="0">
                <a:solidFill>
                  <a:schemeClr val="accent1"/>
                </a:solidFill>
              </a:defRPr>
            </a:lvl1pPr>
          </a:lstStyle>
          <a:p>
            <a:r>
              <a:rPr lang="en-US" noProof="0"/>
              <a:t>Click to edit Master title style</a:t>
            </a:r>
          </a:p>
        </p:txBody>
      </p:sp>
      <p:sp>
        <p:nvSpPr>
          <p:cNvPr id="10" name="Picture Placeholder 2">
            <a:extLst>
              <a:ext uri="{FF2B5EF4-FFF2-40B4-BE49-F238E27FC236}">
                <a16:creationId xmlns:a16="http://schemas.microsoft.com/office/drawing/2014/main" id="{EEBAE269-6AC1-4BFB-8694-696AFD04DC84}"/>
              </a:ext>
            </a:extLst>
          </p:cNvPr>
          <p:cNvSpPr>
            <a:spLocks noGrp="1" noChangeAspect="1"/>
          </p:cNvSpPr>
          <p:nvPr>
            <p:ph type="pic" idx="1"/>
          </p:nvPr>
        </p:nvSpPr>
        <p:spPr>
          <a:xfrm>
            <a:off x="447817" y="599725"/>
            <a:ext cx="11290859" cy="3557252"/>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noProof="0"/>
              <a:t>Click icon to add picture</a:t>
            </a:r>
            <a:endParaRPr lang="en-US" noProof="0" dirty="0"/>
          </a:p>
        </p:txBody>
      </p:sp>
      <p:sp>
        <p:nvSpPr>
          <p:cNvPr id="11" name="Text Placeholder 3">
            <a:extLst>
              <a:ext uri="{FF2B5EF4-FFF2-40B4-BE49-F238E27FC236}">
                <a16:creationId xmlns:a16="http://schemas.microsoft.com/office/drawing/2014/main" id="{F67E35A4-831E-477F-9962-C62C2A6492CD}"/>
              </a:ext>
            </a:extLst>
          </p:cNvPr>
          <p:cNvSpPr>
            <a:spLocks noGrp="1"/>
          </p:cNvSpPr>
          <p:nvPr>
            <p:ph type="body" sz="half" idx="2"/>
          </p:nvPr>
        </p:nvSpPr>
        <p:spPr>
          <a:xfrm>
            <a:off x="581192" y="5260127"/>
            <a:ext cx="11029617" cy="598671"/>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noProof="0"/>
              <a:t>Click to edit Master text styles</a:t>
            </a:r>
          </a:p>
        </p:txBody>
      </p:sp>
    </p:spTree>
    <p:extLst>
      <p:ext uri="{BB962C8B-B14F-4D97-AF65-F5344CB8AC3E}">
        <p14:creationId xmlns:p14="http://schemas.microsoft.com/office/powerpoint/2010/main" val="300810612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wo Picture with Caption">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79842E67-35F4-4EC2-B5B4-6D02111EDAD7}"/>
              </a:ext>
            </a:extLst>
          </p:cNvPr>
          <p:cNvSpPr>
            <a:spLocks noGrp="1"/>
          </p:cNvSpPr>
          <p:nvPr>
            <p:ph type="pic" idx="1"/>
          </p:nvPr>
        </p:nvSpPr>
        <p:spPr>
          <a:xfrm>
            <a:off x="4242275" y="641101"/>
            <a:ext cx="3702877" cy="5749461"/>
          </a:xfrm>
          <a:solidFill>
            <a:schemeClr val="bg1">
              <a:lumMod val="85000"/>
            </a:schemeClr>
          </a:solidFill>
        </p:spPr>
        <p:txBody>
          <a:bodyPr>
            <a:normAutofit/>
          </a:bodyPr>
          <a:lstStyle>
            <a:lvl1pPr marL="0" indent="0" algn="ctr">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noProof="0"/>
              <a:t>Click icon to add picture</a:t>
            </a:r>
            <a:endParaRPr lang="en-US" noProof="0" dirty="0"/>
          </a:p>
        </p:txBody>
      </p:sp>
      <p:sp>
        <p:nvSpPr>
          <p:cNvPr id="10" name="Picture Placeholder 2">
            <a:extLst>
              <a:ext uri="{FF2B5EF4-FFF2-40B4-BE49-F238E27FC236}">
                <a16:creationId xmlns:a16="http://schemas.microsoft.com/office/drawing/2014/main" id="{6553049D-F1F2-4E3C-B0A3-D2BCB35B18A8}"/>
              </a:ext>
            </a:extLst>
          </p:cNvPr>
          <p:cNvSpPr>
            <a:spLocks noGrp="1"/>
          </p:cNvSpPr>
          <p:nvPr>
            <p:ph type="pic" idx="13"/>
          </p:nvPr>
        </p:nvSpPr>
        <p:spPr>
          <a:xfrm>
            <a:off x="8047164" y="641101"/>
            <a:ext cx="3702877" cy="5749461"/>
          </a:xfrm>
          <a:solidFill>
            <a:schemeClr val="bg1">
              <a:lumMod val="85000"/>
            </a:schemeClr>
          </a:solidFill>
        </p:spPr>
        <p:txBody>
          <a:bodyPr>
            <a:normAutofit/>
          </a:bodyPr>
          <a:lstStyle>
            <a:lvl1pPr marL="0" indent="0" algn="ctr">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noProof="0"/>
              <a:t>Click icon to add picture</a:t>
            </a:r>
            <a:endParaRPr lang="en-US" noProof="0" dirty="0"/>
          </a:p>
        </p:txBody>
      </p:sp>
      <p:sp>
        <p:nvSpPr>
          <p:cNvPr id="2" name="Title 1">
            <a:extLst>
              <a:ext uri="{FF2B5EF4-FFF2-40B4-BE49-F238E27FC236}">
                <a16:creationId xmlns:a16="http://schemas.microsoft.com/office/drawing/2014/main" id="{1791EB1F-E7C6-4FF7-BE74-BEF6056BACE4}"/>
              </a:ext>
            </a:extLst>
          </p:cNvPr>
          <p:cNvSpPr>
            <a:spLocks noGrp="1"/>
          </p:cNvSpPr>
          <p:nvPr>
            <p:ph type="title"/>
          </p:nvPr>
        </p:nvSpPr>
        <p:spPr>
          <a:xfrm>
            <a:off x="358529" y="457200"/>
            <a:ext cx="3790884" cy="1600200"/>
          </a:xfrm>
        </p:spPr>
        <p:txBody>
          <a:bodyPr anchor="b">
            <a:normAutofit/>
          </a:bodyPr>
          <a:lstStyle>
            <a:lvl1pPr>
              <a:defRPr sz="2800">
                <a:solidFill>
                  <a:schemeClr val="accent1">
                    <a:lumMod val="75000"/>
                  </a:schemeClr>
                </a:solidFill>
              </a:defRPr>
            </a:lvl1pPr>
          </a:lstStyle>
          <a:p>
            <a:r>
              <a:rPr lang="en-US" noProof="0"/>
              <a:t>Click to edit Master title style</a:t>
            </a:r>
          </a:p>
        </p:txBody>
      </p:sp>
      <p:sp>
        <p:nvSpPr>
          <p:cNvPr id="4" name="Text Placeholder 3">
            <a:extLst>
              <a:ext uri="{FF2B5EF4-FFF2-40B4-BE49-F238E27FC236}">
                <a16:creationId xmlns:a16="http://schemas.microsoft.com/office/drawing/2014/main" id="{9AC935A1-3DFF-457D-8C70-E337C3D84F5A}"/>
              </a:ext>
            </a:extLst>
          </p:cNvPr>
          <p:cNvSpPr>
            <a:spLocks noGrp="1"/>
          </p:cNvSpPr>
          <p:nvPr>
            <p:ph type="body" sz="half" idx="2"/>
          </p:nvPr>
        </p:nvSpPr>
        <p:spPr>
          <a:xfrm>
            <a:off x="358529" y="2057400"/>
            <a:ext cx="3790884" cy="3811588"/>
          </a:xfrm>
        </p:spPr>
        <p:txBody>
          <a:bodyPr/>
          <a:lstStyle>
            <a:lvl1pPr marL="216000" indent="-216000">
              <a:lnSpc>
                <a:spcPct val="90000"/>
              </a:lnSpc>
              <a:buFont typeface="Wingdings" panose="05000000000000000000" pitchFamily="2" charset="2"/>
              <a:buChar char="§"/>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noProof="0"/>
              <a:t>Click to edit Master text styles</a:t>
            </a:r>
          </a:p>
        </p:txBody>
      </p:sp>
      <p:sp>
        <p:nvSpPr>
          <p:cNvPr id="5" name="Date Placeholder 4">
            <a:extLst>
              <a:ext uri="{FF2B5EF4-FFF2-40B4-BE49-F238E27FC236}">
                <a16:creationId xmlns:a16="http://schemas.microsoft.com/office/drawing/2014/main" id="{506B7143-9C17-4A62-9B23-F2717C500886}"/>
              </a:ext>
            </a:extLst>
          </p:cNvPr>
          <p:cNvSpPr>
            <a:spLocks noGrp="1"/>
          </p:cNvSpPr>
          <p:nvPr>
            <p:ph type="dt" sz="half" idx="10"/>
          </p:nvPr>
        </p:nvSpPr>
        <p:spPr>
          <a:xfrm>
            <a:off x="7605951" y="6423914"/>
            <a:ext cx="2844799" cy="365125"/>
          </a:xfrm>
        </p:spPr>
        <p:txBody>
          <a:bodyPr/>
          <a:lstStyle/>
          <a:p>
            <a:fld id="{91CD4B7E-D172-41E4-BE36-64B5A7E393CD}" type="datetimeFigureOut">
              <a:rPr lang="en-US" noProof="0" smtClean="0"/>
              <a:t>3/3/2023</a:t>
            </a:fld>
            <a:endParaRPr lang="en-US" noProof="0" dirty="0"/>
          </a:p>
        </p:txBody>
      </p:sp>
      <p:sp>
        <p:nvSpPr>
          <p:cNvPr id="7" name="Slide Number Placeholder 6">
            <a:extLst>
              <a:ext uri="{FF2B5EF4-FFF2-40B4-BE49-F238E27FC236}">
                <a16:creationId xmlns:a16="http://schemas.microsoft.com/office/drawing/2014/main" id="{7DD0075C-AB97-4D80-BF0E-6D96D0A8F963}"/>
              </a:ext>
            </a:extLst>
          </p:cNvPr>
          <p:cNvSpPr>
            <a:spLocks noGrp="1"/>
          </p:cNvSpPr>
          <p:nvPr>
            <p:ph type="sldNum" sz="quarter" idx="12"/>
          </p:nvPr>
        </p:nvSpPr>
        <p:spPr>
          <a:xfrm>
            <a:off x="10795363" y="6423914"/>
            <a:ext cx="1052510" cy="365125"/>
          </a:xfrm>
        </p:spPr>
        <p:txBody>
          <a:bodyPr/>
          <a:lstStyle/>
          <a:p>
            <a:fld id="{F603CDE5-C1D8-4EDD-870F-A498BAFA520F}" type="slidenum">
              <a:rPr lang="en-US" noProof="0" smtClean="0"/>
              <a:t>‹#›</a:t>
            </a:fld>
            <a:endParaRPr lang="en-US" noProof="0" dirty="0"/>
          </a:p>
        </p:txBody>
      </p:sp>
      <p:sp>
        <p:nvSpPr>
          <p:cNvPr id="11" name="Footer Placeholder 5">
            <a:extLst>
              <a:ext uri="{FF2B5EF4-FFF2-40B4-BE49-F238E27FC236}">
                <a16:creationId xmlns:a16="http://schemas.microsoft.com/office/drawing/2014/main" id="{A620A17C-5577-4021-9044-146DC609ECC5}"/>
              </a:ext>
            </a:extLst>
          </p:cNvPr>
          <p:cNvSpPr>
            <a:spLocks noGrp="1"/>
          </p:cNvSpPr>
          <p:nvPr>
            <p:ph type="ftr" sz="quarter" idx="11"/>
          </p:nvPr>
        </p:nvSpPr>
        <p:spPr>
          <a:xfrm>
            <a:off x="355101" y="6423914"/>
            <a:ext cx="6818262" cy="365125"/>
          </a:xfrm>
        </p:spPr>
        <p:txBody>
          <a:bodyPr/>
          <a:lstStyle/>
          <a:p>
            <a:pPr algn="l"/>
            <a:r>
              <a:rPr lang="en-US" noProof="0" dirty="0"/>
              <a:t>Teach a Course</a:t>
            </a:r>
          </a:p>
        </p:txBody>
      </p:sp>
    </p:spTree>
    <p:extLst>
      <p:ext uri="{BB962C8B-B14F-4D97-AF65-F5344CB8AC3E}">
        <p14:creationId xmlns:p14="http://schemas.microsoft.com/office/powerpoint/2010/main" val="26862248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wo Picture with Caption_1">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79842E67-35F4-4EC2-B5B4-6D02111EDAD7}"/>
              </a:ext>
            </a:extLst>
          </p:cNvPr>
          <p:cNvSpPr>
            <a:spLocks noGrp="1"/>
          </p:cNvSpPr>
          <p:nvPr>
            <p:ph type="pic" idx="1"/>
          </p:nvPr>
        </p:nvSpPr>
        <p:spPr>
          <a:xfrm>
            <a:off x="441959" y="641101"/>
            <a:ext cx="3702877" cy="5749461"/>
          </a:xfrm>
          <a:solidFill>
            <a:schemeClr val="bg1">
              <a:lumMod val="85000"/>
            </a:schemeClr>
          </a:solidFill>
        </p:spPr>
        <p:txBody>
          <a:bodyPr>
            <a:normAutofit/>
          </a:bodyPr>
          <a:lstStyle>
            <a:lvl1pPr marL="0" indent="0" algn="ctr">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noProof="0"/>
              <a:t>Click icon to add picture</a:t>
            </a:r>
            <a:endParaRPr lang="en-US" noProof="0" dirty="0"/>
          </a:p>
        </p:txBody>
      </p:sp>
      <p:sp>
        <p:nvSpPr>
          <p:cNvPr id="10" name="Picture Placeholder 2">
            <a:extLst>
              <a:ext uri="{FF2B5EF4-FFF2-40B4-BE49-F238E27FC236}">
                <a16:creationId xmlns:a16="http://schemas.microsoft.com/office/drawing/2014/main" id="{6553049D-F1F2-4E3C-B0A3-D2BCB35B18A8}"/>
              </a:ext>
            </a:extLst>
          </p:cNvPr>
          <p:cNvSpPr>
            <a:spLocks noGrp="1"/>
          </p:cNvSpPr>
          <p:nvPr>
            <p:ph type="pic" idx="13"/>
          </p:nvPr>
        </p:nvSpPr>
        <p:spPr>
          <a:xfrm>
            <a:off x="8047164" y="641101"/>
            <a:ext cx="3702877" cy="5749461"/>
          </a:xfrm>
          <a:solidFill>
            <a:schemeClr val="bg1">
              <a:lumMod val="85000"/>
            </a:schemeClr>
          </a:solidFill>
        </p:spPr>
        <p:txBody>
          <a:bodyPr>
            <a:normAutofit/>
          </a:bodyPr>
          <a:lstStyle>
            <a:lvl1pPr marL="0" indent="0" algn="ctr">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noProof="0"/>
              <a:t>Click icon to add picture</a:t>
            </a:r>
            <a:endParaRPr lang="en-US" noProof="0" dirty="0"/>
          </a:p>
        </p:txBody>
      </p:sp>
      <p:sp>
        <p:nvSpPr>
          <p:cNvPr id="2" name="Title 1">
            <a:extLst>
              <a:ext uri="{FF2B5EF4-FFF2-40B4-BE49-F238E27FC236}">
                <a16:creationId xmlns:a16="http://schemas.microsoft.com/office/drawing/2014/main" id="{1791EB1F-E7C6-4FF7-BE74-BEF6056BACE4}"/>
              </a:ext>
            </a:extLst>
          </p:cNvPr>
          <p:cNvSpPr>
            <a:spLocks noGrp="1"/>
          </p:cNvSpPr>
          <p:nvPr>
            <p:ph type="title"/>
          </p:nvPr>
        </p:nvSpPr>
        <p:spPr>
          <a:xfrm>
            <a:off x="4144457" y="457200"/>
            <a:ext cx="3790884" cy="1600200"/>
          </a:xfrm>
        </p:spPr>
        <p:txBody>
          <a:bodyPr anchor="b">
            <a:normAutofit/>
          </a:bodyPr>
          <a:lstStyle>
            <a:lvl1pPr>
              <a:defRPr sz="2800">
                <a:solidFill>
                  <a:schemeClr val="accent1">
                    <a:lumMod val="75000"/>
                  </a:schemeClr>
                </a:solidFill>
              </a:defRPr>
            </a:lvl1pPr>
          </a:lstStyle>
          <a:p>
            <a:r>
              <a:rPr lang="en-US" noProof="0"/>
              <a:t>Click to edit Master title style</a:t>
            </a:r>
          </a:p>
        </p:txBody>
      </p:sp>
      <p:sp>
        <p:nvSpPr>
          <p:cNvPr id="5" name="Date Placeholder 4">
            <a:extLst>
              <a:ext uri="{FF2B5EF4-FFF2-40B4-BE49-F238E27FC236}">
                <a16:creationId xmlns:a16="http://schemas.microsoft.com/office/drawing/2014/main" id="{506B7143-9C17-4A62-9B23-F2717C500886}"/>
              </a:ext>
            </a:extLst>
          </p:cNvPr>
          <p:cNvSpPr>
            <a:spLocks noGrp="1"/>
          </p:cNvSpPr>
          <p:nvPr>
            <p:ph type="dt" sz="half" idx="10"/>
          </p:nvPr>
        </p:nvSpPr>
        <p:spPr>
          <a:xfrm>
            <a:off x="7605951" y="6423914"/>
            <a:ext cx="2844799" cy="365125"/>
          </a:xfrm>
        </p:spPr>
        <p:txBody>
          <a:bodyPr/>
          <a:lstStyle/>
          <a:p>
            <a:fld id="{91CD4B7E-D172-41E4-BE36-64B5A7E393CD}" type="datetimeFigureOut">
              <a:rPr lang="en-US" noProof="0" smtClean="0"/>
              <a:t>3/3/2023</a:t>
            </a:fld>
            <a:endParaRPr lang="en-US" noProof="0" dirty="0"/>
          </a:p>
        </p:txBody>
      </p:sp>
      <p:sp>
        <p:nvSpPr>
          <p:cNvPr id="7" name="Slide Number Placeholder 6">
            <a:extLst>
              <a:ext uri="{FF2B5EF4-FFF2-40B4-BE49-F238E27FC236}">
                <a16:creationId xmlns:a16="http://schemas.microsoft.com/office/drawing/2014/main" id="{7DD0075C-AB97-4D80-BF0E-6D96D0A8F963}"/>
              </a:ext>
            </a:extLst>
          </p:cNvPr>
          <p:cNvSpPr>
            <a:spLocks noGrp="1"/>
          </p:cNvSpPr>
          <p:nvPr>
            <p:ph type="sldNum" sz="quarter" idx="12"/>
          </p:nvPr>
        </p:nvSpPr>
        <p:spPr>
          <a:xfrm>
            <a:off x="10795363" y="6423914"/>
            <a:ext cx="1052510" cy="365125"/>
          </a:xfrm>
        </p:spPr>
        <p:txBody>
          <a:bodyPr/>
          <a:lstStyle/>
          <a:p>
            <a:fld id="{F603CDE5-C1D8-4EDD-870F-A498BAFA520F}" type="slidenum">
              <a:rPr lang="en-US" noProof="0" smtClean="0"/>
              <a:t>‹#›</a:t>
            </a:fld>
            <a:endParaRPr lang="en-US" noProof="0" dirty="0"/>
          </a:p>
        </p:txBody>
      </p:sp>
      <p:sp>
        <p:nvSpPr>
          <p:cNvPr id="11" name="Content Placeholder 8">
            <a:extLst>
              <a:ext uri="{FF2B5EF4-FFF2-40B4-BE49-F238E27FC236}">
                <a16:creationId xmlns:a16="http://schemas.microsoft.com/office/drawing/2014/main" id="{8C645043-BE6A-4D32-ACA9-AB593DA6BC9F}"/>
              </a:ext>
            </a:extLst>
          </p:cNvPr>
          <p:cNvSpPr>
            <a:spLocks noGrp="1"/>
          </p:cNvSpPr>
          <p:nvPr>
            <p:ph sz="quarter" idx="14"/>
          </p:nvPr>
        </p:nvSpPr>
        <p:spPr>
          <a:xfrm>
            <a:off x="4144457" y="2057400"/>
            <a:ext cx="3791456" cy="3862388"/>
          </a:xfrm>
        </p:spPr>
        <p:txBody>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2" name="Footer Placeholder 5">
            <a:extLst>
              <a:ext uri="{FF2B5EF4-FFF2-40B4-BE49-F238E27FC236}">
                <a16:creationId xmlns:a16="http://schemas.microsoft.com/office/drawing/2014/main" id="{3D444C08-6A3A-4BFB-9494-43F3DE33E919}"/>
              </a:ext>
            </a:extLst>
          </p:cNvPr>
          <p:cNvSpPr>
            <a:spLocks noGrp="1"/>
          </p:cNvSpPr>
          <p:nvPr>
            <p:ph type="ftr" sz="quarter" idx="11"/>
          </p:nvPr>
        </p:nvSpPr>
        <p:spPr>
          <a:xfrm>
            <a:off x="355101" y="6423914"/>
            <a:ext cx="6818262" cy="365125"/>
          </a:xfrm>
        </p:spPr>
        <p:txBody>
          <a:bodyPr/>
          <a:lstStyle/>
          <a:p>
            <a:pPr algn="l"/>
            <a:r>
              <a:rPr lang="en-US" noProof="0" dirty="0"/>
              <a:t>Teach a Course</a:t>
            </a:r>
          </a:p>
        </p:txBody>
      </p:sp>
    </p:spTree>
    <p:extLst>
      <p:ext uri="{BB962C8B-B14F-4D97-AF65-F5344CB8AC3E}">
        <p14:creationId xmlns:p14="http://schemas.microsoft.com/office/powerpoint/2010/main" val="144552101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wo Picture with Caption_2">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79842E67-35F4-4EC2-B5B4-6D02111EDAD7}"/>
              </a:ext>
            </a:extLst>
          </p:cNvPr>
          <p:cNvSpPr>
            <a:spLocks noGrp="1"/>
          </p:cNvSpPr>
          <p:nvPr>
            <p:ph type="pic" idx="1"/>
          </p:nvPr>
        </p:nvSpPr>
        <p:spPr>
          <a:xfrm>
            <a:off x="441959" y="641101"/>
            <a:ext cx="3702877" cy="5749461"/>
          </a:xfrm>
          <a:solidFill>
            <a:schemeClr val="bg1">
              <a:lumMod val="85000"/>
            </a:schemeClr>
          </a:solidFill>
        </p:spPr>
        <p:txBody>
          <a:bodyPr>
            <a:normAutofit/>
          </a:bodyPr>
          <a:lstStyle>
            <a:lvl1pPr marL="0" indent="0" algn="ctr">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noProof="0"/>
              <a:t>Click icon to add picture</a:t>
            </a:r>
            <a:endParaRPr lang="en-US" noProof="0" dirty="0"/>
          </a:p>
        </p:txBody>
      </p:sp>
      <p:sp>
        <p:nvSpPr>
          <p:cNvPr id="10" name="Picture Placeholder 2">
            <a:extLst>
              <a:ext uri="{FF2B5EF4-FFF2-40B4-BE49-F238E27FC236}">
                <a16:creationId xmlns:a16="http://schemas.microsoft.com/office/drawing/2014/main" id="{6553049D-F1F2-4E3C-B0A3-D2BCB35B18A8}"/>
              </a:ext>
            </a:extLst>
          </p:cNvPr>
          <p:cNvSpPr>
            <a:spLocks noGrp="1"/>
          </p:cNvSpPr>
          <p:nvPr>
            <p:ph type="pic" idx="13"/>
          </p:nvPr>
        </p:nvSpPr>
        <p:spPr>
          <a:xfrm>
            <a:off x="4244562" y="641101"/>
            <a:ext cx="3702877" cy="5749461"/>
          </a:xfrm>
          <a:solidFill>
            <a:schemeClr val="bg1">
              <a:lumMod val="85000"/>
            </a:schemeClr>
          </a:solidFill>
        </p:spPr>
        <p:txBody>
          <a:bodyPr>
            <a:normAutofit/>
          </a:bodyPr>
          <a:lstStyle>
            <a:lvl1pPr marL="0" indent="0" algn="ctr">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noProof="0"/>
              <a:t>Click icon to add picture</a:t>
            </a:r>
            <a:endParaRPr lang="en-US" noProof="0" dirty="0"/>
          </a:p>
        </p:txBody>
      </p:sp>
      <p:sp>
        <p:nvSpPr>
          <p:cNvPr id="2" name="Title 1">
            <a:extLst>
              <a:ext uri="{FF2B5EF4-FFF2-40B4-BE49-F238E27FC236}">
                <a16:creationId xmlns:a16="http://schemas.microsoft.com/office/drawing/2014/main" id="{1791EB1F-E7C6-4FF7-BE74-BEF6056BACE4}"/>
              </a:ext>
            </a:extLst>
          </p:cNvPr>
          <p:cNvSpPr>
            <a:spLocks noGrp="1"/>
          </p:cNvSpPr>
          <p:nvPr>
            <p:ph type="title"/>
          </p:nvPr>
        </p:nvSpPr>
        <p:spPr>
          <a:xfrm>
            <a:off x="8355530" y="457200"/>
            <a:ext cx="3577394" cy="1600200"/>
          </a:xfrm>
        </p:spPr>
        <p:txBody>
          <a:bodyPr anchor="b">
            <a:normAutofit/>
          </a:bodyPr>
          <a:lstStyle>
            <a:lvl1pPr>
              <a:defRPr sz="2800">
                <a:solidFill>
                  <a:schemeClr val="accent1">
                    <a:lumMod val="75000"/>
                  </a:schemeClr>
                </a:solidFill>
              </a:defRPr>
            </a:lvl1pPr>
          </a:lstStyle>
          <a:p>
            <a:r>
              <a:rPr lang="en-US" noProof="0"/>
              <a:t>Click to edit Master title style</a:t>
            </a:r>
          </a:p>
        </p:txBody>
      </p:sp>
      <p:sp>
        <p:nvSpPr>
          <p:cNvPr id="5" name="Date Placeholder 4">
            <a:extLst>
              <a:ext uri="{FF2B5EF4-FFF2-40B4-BE49-F238E27FC236}">
                <a16:creationId xmlns:a16="http://schemas.microsoft.com/office/drawing/2014/main" id="{506B7143-9C17-4A62-9B23-F2717C500886}"/>
              </a:ext>
            </a:extLst>
          </p:cNvPr>
          <p:cNvSpPr>
            <a:spLocks noGrp="1"/>
          </p:cNvSpPr>
          <p:nvPr>
            <p:ph type="dt" sz="half" idx="10"/>
          </p:nvPr>
        </p:nvSpPr>
        <p:spPr>
          <a:xfrm>
            <a:off x="7605951" y="6423914"/>
            <a:ext cx="2844799" cy="365125"/>
          </a:xfrm>
        </p:spPr>
        <p:txBody>
          <a:bodyPr/>
          <a:lstStyle/>
          <a:p>
            <a:fld id="{91CD4B7E-D172-41E4-BE36-64B5A7E393CD}" type="datetimeFigureOut">
              <a:rPr lang="en-US" noProof="0" smtClean="0"/>
              <a:t>3/3/2023</a:t>
            </a:fld>
            <a:endParaRPr lang="en-US" noProof="0" dirty="0"/>
          </a:p>
        </p:txBody>
      </p:sp>
      <p:sp>
        <p:nvSpPr>
          <p:cNvPr id="7" name="Slide Number Placeholder 6">
            <a:extLst>
              <a:ext uri="{FF2B5EF4-FFF2-40B4-BE49-F238E27FC236}">
                <a16:creationId xmlns:a16="http://schemas.microsoft.com/office/drawing/2014/main" id="{7DD0075C-AB97-4D80-BF0E-6D96D0A8F963}"/>
              </a:ext>
            </a:extLst>
          </p:cNvPr>
          <p:cNvSpPr>
            <a:spLocks noGrp="1"/>
          </p:cNvSpPr>
          <p:nvPr>
            <p:ph type="sldNum" sz="quarter" idx="12"/>
          </p:nvPr>
        </p:nvSpPr>
        <p:spPr>
          <a:xfrm>
            <a:off x="10795363" y="6423914"/>
            <a:ext cx="1052510" cy="365125"/>
          </a:xfrm>
        </p:spPr>
        <p:txBody>
          <a:bodyPr/>
          <a:lstStyle/>
          <a:p>
            <a:fld id="{F603CDE5-C1D8-4EDD-870F-A498BAFA520F}" type="slidenum">
              <a:rPr lang="en-US" noProof="0" smtClean="0"/>
              <a:t>‹#›</a:t>
            </a:fld>
            <a:endParaRPr lang="en-US" noProof="0" dirty="0"/>
          </a:p>
        </p:txBody>
      </p:sp>
      <p:sp>
        <p:nvSpPr>
          <p:cNvPr id="11" name="Content Placeholder 8">
            <a:extLst>
              <a:ext uri="{FF2B5EF4-FFF2-40B4-BE49-F238E27FC236}">
                <a16:creationId xmlns:a16="http://schemas.microsoft.com/office/drawing/2014/main" id="{8C645043-BE6A-4D32-ACA9-AB593DA6BC9F}"/>
              </a:ext>
            </a:extLst>
          </p:cNvPr>
          <p:cNvSpPr>
            <a:spLocks noGrp="1"/>
          </p:cNvSpPr>
          <p:nvPr>
            <p:ph sz="quarter" idx="14"/>
          </p:nvPr>
        </p:nvSpPr>
        <p:spPr>
          <a:xfrm>
            <a:off x="8355530" y="2057400"/>
            <a:ext cx="3577934" cy="3862388"/>
          </a:xfrm>
        </p:spPr>
        <p:txBody>
          <a:bodyPr/>
          <a:lstStyle>
            <a:lvl1pPr marL="0" indent="0">
              <a:lnSpc>
                <a:spcPct val="90000"/>
              </a:lnSpc>
              <a:buNone/>
              <a:defRPr lang="ru-RU" sz="1600" kern="1200" dirty="0">
                <a:solidFill>
                  <a:schemeClr val="tx1">
                    <a:lumMod val="75000"/>
                    <a:lumOff val="25000"/>
                  </a:schemeClr>
                </a:solidFill>
                <a:latin typeface="+mn-lt"/>
                <a:ea typeface="+mn-ea"/>
                <a:cs typeface="+mn-cs"/>
              </a:defRPr>
            </a:lvl1pPr>
            <a:lvl2pPr marL="306000" indent="-306000">
              <a:defRPr/>
            </a:lvl2pPr>
            <a:lvl3pPr marL="306000" indent="-306000">
              <a:defRPr/>
            </a:lvl3pPr>
            <a:lvl4pPr marL="306000" indent="-306000">
              <a:defRPr/>
            </a:lvl4pPr>
            <a:lvl5pPr marL="306000" indent="-306000">
              <a:defRPr/>
            </a:lvl5pPr>
          </a:lstStyle>
          <a:p>
            <a:pPr marL="216000" lvl="0" indent="-216000" algn="l" defTabSz="457200" rtl="0" eaLnBrk="1" latinLnBrk="0" hangingPunct="1">
              <a:spcBef>
                <a:spcPct val="20000"/>
              </a:spcBef>
              <a:spcAft>
                <a:spcPts val="600"/>
              </a:spcAft>
              <a:buClr>
                <a:schemeClr val="accent1"/>
              </a:buClr>
              <a:buSzPct val="92000"/>
              <a:buFont typeface="Wingdings" panose="05000000000000000000" pitchFamily="2" charset="2"/>
              <a:buChar char="§"/>
            </a:pPr>
            <a:r>
              <a:rPr lang="en-US" noProof="0"/>
              <a:t>Click to edit Master text styles</a:t>
            </a:r>
          </a:p>
          <a:p>
            <a:pPr marL="216000" lvl="1" indent="-216000" algn="l" defTabSz="457200" rtl="0" eaLnBrk="1" latinLnBrk="0" hangingPunct="1">
              <a:spcBef>
                <a:spcPct val="20000"/>
              </a:spcBef>
              <a:spcAft>
                <a:spcPts val="600"/>
              </a:spcAft>
              <a:buClr>
                <a:schemeClr val="accent1"/>
              </a:buClr>
              <a:buSzPct val="92000"/>
              <a:buFont typeface="Wingdings" panose="05000000000000000000" pitchFamily="2" charset="2"/>
              <a:buChar char="§"/>
            </a:pPr>
            <a:r>
              <a:rPr lang="en-US" noProof="0"/>
              <a:t>Second level</a:t>
            </a:r>
          </a:p>
        </p:txBody>
      </p:sp>
      <p:sp>
        <p:nvSpPr>
          <p:cNvPr id="9" name="Footer Placeholder 5">
            <a:extLst>
              <a:ext uri="{FF2B5EF4-FFF2-40B4-BE49-F238E27FC236}">
                <a16:creationId xmlns:a16="http://schemas.microsoft.com/office/drawing/2014/main" id="{FE695AAC-8311-4518-A219-DE58BF92AEA9}"/>
              </a:ext>
            </a:extLst>
          </p:cNvPr>
          <p:cNvSpPr>
            <a:spLocks noGrp="1"/>
          </p:cNvSpPr>
          <p:nvPr>
            <p:ph type="ftr" sz="quarter" idx="11"/>
          </p:nvPr>
        </p:nvSpPr>
        <p:spPr>
          <a:xfrm>
            <a:off x="355101" y="6423914"/>
            <a:ext cx="6818262" cy="365125"/>
          </a:xfrm>
        </p:spPr>
        <p:txBody>
          <a:bodyPr/>
          <a:lstStyle/>
          <a:p>
            <a:pPr algn="l"/>
            <a:r>
              <a:rPr lang="en-US" noProof="0" dirty="0"/>
              <a:t>Teach a Course</a:t>
            </a:r>
          </a:p>
        </p:txBody>
      </p:sp>
    </p:spTree>
    <p:extLst>
      <p:ext uri="{BB962C8B-B14F-4D97-AF65-F5344CB8AC3E}">
        <p14:creationId xmlns:p14="http://schemas.microsoft.com/office/powerpoint/2010/main" val="91795675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_1">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8119868" y="5356067"/>
            <a:ext cx="3625595" cy="1000782"/>
          </a:xfrm>
          <a:solidFill>
            <a:srgbClr val="465359"/>
          </a:solidFill>
        </p:spPr>
        <p:txBody>
          <a:bodyPr lIns="91440" tIns="0" rIns="91440" bIns="0">
            <a:normAutofit/>
          </a:bodyPr>
          <a:lstStyle>
            <a:lvl1pPr marL="0" indent="0" algn="ctr">
              <a:spcBef>
                <a:spcPts val="0"/>
              </a:spcBef>
              <a:spcAft>
                <a:spcPts val="600"/>
              </a:spcAft>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 name="Title 1"/>
          <p:cNvSpPr>
            <a:spLocks noGrp="1"/>
          </p:cNvSpPr>
          <p:nvPr>
            <p:ph type="title"/>
          </p:nvPr>
        </p:nvSpPr>
        <p:spPr>
          <a:xfrm>
            <a:off x="8119869" y="453642"/>
            <a:ext cx="3625595" cy="4826023"/>
          </a:xfrm>
          <a:solidFill>
            <a:schemeClr val="accent1"/>
          </a:solidFill>
        </p:spPr>
        <p:txBody>
          <a:bodyPr tIns="0" bIns="0" anchor="ctr" anchorCtr="0">
            <a:noAutofit/>
          </a:bodyPr>
          <a:lstStyle>
            <a:lvl1pPr algn="ctr">
              <a:defRPr sz="36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439766" y="453642"/>
            <a:ext cx="7602421" cy="5903207"/>
          </a:xfrm>
          <a:solidFill>
            <a:schemeClr val="bg1">
              <a:lumMod val="85000"/>
            </a:schemeClr>
          </a:solidFill>
        </p:spPr>
        <p:txBody>
          <a:bodyPr lIns="457200" tIns="457200" anchor="ctr" anchorCtr="0"/>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5" name="Date Placeholder 4"/>
          <p:cNvSpPr>
            <a:spLocks noGrp="1"/>
          </p:cNvSpPr>
          <p:nvPr>
            <p:ph type="dt" sz="half" idx="10"/>
          </p:nvPr>
        </p:nvSpPr>
        <p:spPr>
          <a:xfrm>
            <a:off x="7605951" y="6423914"/>
            <a:ext cx="2844799" cy="365125"/>
          </a:xfrm>
        </p:spPr>
        <p:txBody>
          <a:bodyPr/>
          <a:lstStyle>
            <a:lvl1pPr>
              <a:defRPr/>
            </a:lvl1pPr>
          </a:lstStyle>
          <a:p>
            <a:fld id="{670A55AC-ADB5-440D-AFFF-99C1406F297F}" type="datetime1">
              <a:rPr lang="en-US" smtClean="0"/>
              <a:t>3/3/2023</a:t>
            </a:fld>
            <a:endParaRPr lang="en-US" dirty="0"/>
          </a:p>
        </p:txBody>
      </p:sp>
      <p:sp>
        <p:nvSpPr>
          <p:cNvPr id="6" name="Footer Placeholder 5"/>
          <p:cNvSpPr>
            <a:spLocks noGrp="1"/>
          </p:cNvSpPr>
          <p:nvPr>
            <p:ph type="ftr" sz="quarter" idx="11"/>
          </p:nvPr>
        </p:nvSpPr>
        <p:spPr>
          <a:xfrm>
            <a:off x="355101" y="6423914"/>
            <a:ext cx="6818262" cy="365125"/>
          </a:xfrm>
        </p:spPr>
        <p:txBody>
          <a:bodyPr/>
          <a:lstStyle/>
          <a:p>
            <a:pPr algn="l"/>
            <a:r>
              <a:rPr lang="en-US" dirty="0"/>
              <a:t>Teach a Course</a:t>
            </a:r>
          </a:p>
        </p:txBody>
      </p:sp>
      <p:sp>
        <p:nvSpPr>
          <p:cNvPr id="7" name="Slide Number Placeholder 6"/>
          <p:cNvSpPr>
            <a:spLocks noGrp="1"/>
          </p:cNvSpPr>
          <p:nvPr>
            <p:ph type="sldNum" sz="quarter" idx="12"/>
          </p:nvPr>
        </p:nvSpPr>
        <p:spPr>
          <a:xfrm>
            <a:off x="10795363" y="6423914"/>
            <a:ext cx="1052510" cy="365125"/>
          </a:xfrm>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6179036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Picture with Caption_2">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C81F13A5-61B9-419A-9B13-8BD37BE2841E}"/>
              </a:ext>
            </a:extLst>
          </p:cNvPr>
          <p:cNvSpPr/>
          <p:nvPr userDrawn="1"/>
        </p:nvSpPr>
        <p:spPr>
          <a:xfrm>
            <a:off x="446532" y="4199467"/>
            <a:ext cx="11296732" cy="2191098"/>
          </a:xfrm>
          <a:prstGeom prst="rect">
            <a:avLst/>
          </a:prstGeom>
          <a:solidFill>
            <a:srgbClr val="4653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8" name="Title 1">
            <a:extLst>
              <a:ext uri="{FF2B5EF4-FFF2-40B4-BE49-F238E27FC236}">
                <a16:creationId xmlns:a16="http://schemas.microsoft.com/office/drawing/2014/main" id="{12206A44-565D-4C18-8891-86387B90115A}"/>
              </a:ext>
            </a:extLst>
          </p:cNvPr>
          <p:cNvSpPr>
            <a:spLocks noGrp="1"/>
          </p:cNvSpPr>
          <p:nvPr>
            <p:ph type="title"/>
          </p:nvPr>
        </p:nvSpPr>
        <p:spPr>
          <a:xfrm>
            <a:off x="1059226" y="4262316"/>
            <a:ext cx="9391524" cy="988332"/>
          </a:xfrm>
        </p:spPr>
        <p:txBody>
          <a:bodyPr>
            <a:normAutofit/>
          </a:bodyPr>
          <a:lstStyle>
            <a:lvl1pPr>
              <a:defRPr sz="3600">
                <a:solidFill>
                  <a:schemeClr val="bg1"/>
                </a:solidFill>
              </a:defRPr>
            </a:lvl1pPr>
          </a:lstStyle>
          <a:p>
            <a:r>
              <a:rPr lang="en-US" noProof="0"/>
              <a:t>Click to edit Master title style</a:t>
            </a:r>
          </a:p>
        </p:txBody>
      </p:sp>
      <p:sp>
        <p:nvSpPr>
          <p:cNvPr id="4" name="Picture Placeholder 3">
            <a:extLst>
              <a:ext uri="{FF2B5EF4-FFF2-40B4-BE49-F238E27FC236}">
                <a16:creationId xmlns:a16="http://schemas.microsoft.com/office/drawing/2014/main" id="{5B084B74-38B3-42C8-B8E4-A0D13B059E92}"/>
              </a:ext>
            </a:extLst>
          </p:cNvPr>
          <p:cNvSpPr>
            <a:spLocks noGrp="1"/>
          </p:cNvSpPr>
          <p:nvPr>
            <p:ph type="pic" sz="quarter" idx="13"/>
          </p:nvPr>
        </p:nvSpPr>
        <p:spPr>
          <a:xfrm>
            <a:off x="441325" y="606425"/>
            <a:ext cx="11304588" cy="3536950"/>
          </a:xfrm>
        </p:spPr>
        <p:txBody>
          <a:bodyPr/>
          <a:lstStyle>
            <a:lvl1pPr marL="0" indent="0" algn="ctr">
              <a:buNone/>
              <a:defRPr/>
            </a:lvl1pPr>
          </a:lstStyle>
          <a:p>
            <a:r>
              <a:rPr lang="en-US" noProof="0"/>
              <a:t>Click icon to add picture</a:t>
            </a:r>
            <a:endParaRPr lang="en-US" noProof="0" dirty="0"/>
          </a:p>
        </p:txBody>
      </p:sp>
      <p:sp>
        <p:nvSpPr>
          <p:cNvPr id="3" name="Date Placeholder 2">
            <a:extLst>
              <a:ext uri="{FF2B5EF4-FFF2-40B4-BE49-F238E27FC236}">
                <a16:creationId xmlns:a16="http://schemas.microsoft.com/office/drawing/2014/main" id="{75F22525-79A2-451F-9944-47D4183A4515}"/>
              </a:ext>
            </a:extLst>
          </p:cNvPr>
          <p:cNvSpPr>
            <a:spLocks noGrp="1"/>
          </p:cNvSpPr>
          <p:nvPr>
            <p:ph type="dt" sz="half" idx="10"/>
          </p:nvPr>
        </p:nvSpPr>
        <p:spPr>
          <a:xfrm>
            <a:off x="7605951" y="6423914"/>
            <a:ext cx="2844799" cy="365125"/>
          </a:xfrm>
        </p:spPr>
        <p:txBody>
          <a:bodyPr/>
          <a:lstStyle/>
          <a:p>
            <a:fld id="{91CD4B7E-D172-41E4-BE36-64B5A7E393CD}" type="datetimeFigureOut">
              <a:rPr lang="en-US" noProof="0" smtClean="0"/>
              <a:t>3/3/2023</a:t>
            </a:fld>
            <a:endParaRPr lang="en-US" noProof="0" dirty="0"/>
          </a:p>
        </p:txBody>
      </p:sp>
      <p:sp>
        <p:nvSpPr>
          <p:cNvPr id="5" name="Slide Number Placeholder 4">
            <a:extLst>
              <a:ext uri="{FF2B5EF4-FFF2-40B4-BE49-F238E27FC236}">
                <a16:creationId xmlns:a16="http://schemas.microsoft.com/office/drawing/2014/main" id="{8B9B8C25-AF44-4D9D-A667-69D9A92B1C59}"/>
              </a:ext>
            </a:extLst>
          </p:cNvPr>
          <p:cNvSpPr>
            <a:spLocks noGrp="1"/>
          </p:cNvSpPr>
          <p:nvPr>
            <p:ph type="sldNum" sz="quarter" idx="12"/>
          </p:nvPr>
        </p:nvSpPr>
        <p:spPr>
          <a:xfrm>
            <a:off x="10795363" y="6423914"/>
            <a:ext cx="1052510" cy="365125"/>
          </a:xfrm>
        </p:spPr>
        <p:txBody>
          <a:bodyPr/>
          <a:lstStyle/>
          <a:p>
            <a:fld id="{F603CDE5-C1D8-4EDD-870F-A498BAFA520F}" type="slidenum">
              <a:rPr lang="en-US" noProof="0" smtClean="0"/>
              <a:t>‹#›</a:t>
            </a:fld>
            <a:endParaRPr lang="en-US" noProof="0" dirty="0"/>
          </a:p>
        </p:txBody>
      </p:sp>
      <p:sp>
        <p:nvSpPr>
          <p:cNvPr id="6" name="Footer Placeholder 5">
            <a:extLst>
              <a:ext uri="{FF2B5EF4-FFF2-40B4-BE49-F238E27FC236}">
                <a16:creationId xmlns:a16="http://schemas.microsoft.com/office/drawing/2014/main" id="{EFF54790-C8AC-4CF8-8E89-80C5C90F3A17}"/>
              </a:ext>
            </a:extLst>
          </p:cNvPr>
          <p:cNvSpPr>
            <a:spLocks noGrp="1"/>
          </p:cNvSpPr>
          <p:nvPr>
            <p:ph type="ftr" sz="quarter" idx="11"/>
          </p:nvPr>
        </p:nvSpPr>
        <p:spPr>
          <a:xfrm>
            <a:off x="355101" y="6423914"/>
            <a:ext cx="6818262" cy="365125"/>
          </a:xfrm>
        </p:spPr>
        <p:txBody>
          <a:bodyPr/>
          <a:lstStyle/>
          <a:p>
            <a:pPr algn="l"/>
            <a:r>
              <a:rPr lang="en-US" noProof="0" dirty="0"/>
              <a:t>Teach a Course</a:t>
            </a:r>
          </a:p>
        </p:txBody>
      </p:sp>
      <p:sp>
        <p:nvSpPr>
          <p:cNvPr id="7" name="Text Placeholder 6">
            <a:extLst>
              <a:ext uri="{FF2B5EF4-FFF2-40B4-BE49-F238E27FC236}">
                <a16:creationId xmlns:a16="http://schemas.microsoft.com/office/drawing/2014/main" id="{85EB5327-3B98-4D40-987B-863866194FFC}"/>
              </a:ext>
            </a:extLst>
          </p:cNvPr>
          <p:cNvSpPr>
            <a:spLocks noGrp="1"/>
          </p:cNvSpPr>
          <p:nvPr>
            <p:ph type="body" sz="quarter" idx="14"/>
          </p:nvPr>
        </p:nvSpPr>
        <p:spPr>
          <a:xfrm>
            <a:off x="1058863" y="5303610"/>
            <a:ext cx="9391888" cy="614363"/>
          </a:xfrm>
        </p:spPr>
        <p:txBody>
          <a:bodyPr>
            <a:normAutofit/>
          </a:bodyPr>
          <a:lstStyle>
            <a:lvl1pPr marL="0" indent="0">
              <a:buNone/>
              <a:defRPr sz="1600">
                <a:solidFill>
                  <a:schemeClr val="bg2">
                    <a:lumMod val="75000"/>
                  </a:schemeClr>
                </a:solidFill>
              </a:defRPr>
            </a:lvl1pPr>
            <a:lvl2pPr marL="324000" indent="0">
              <a:buNone/>
              <a:defRPr/>
            </a:lvl2pPr>
          </a:lstStyle>
          <a:p>
            <a:pPr lvl="0"/>
            <a:r>
              <a:rPr lang="en-US" noProof="0"/>
              <a:t>Click to edit Master text styles</a:t>
            </a:r>
          </a:p>
        </p:txBody>
      </p:sp>
    </p:spTree>
    <p:extLst>
      <p:ext uri="{BB962C8B-B14F-4D97-AF65-F5344CB8AC3E}">
        <p14:creationId xmlns:p14="http://schemas.microsoft.com/office/powerpoint/2010/main" val="213052995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 preserve="1">
  <p:cSld name="Title Slide">
    <p:bg>
      <p:bgPr>
        <a:solidFill>
          <a:schemeClr val="accent1"/>
        </a:solidFill>
        <a:effectLst/>
      </p:bgPr>
    </p:bg>
    <p:spTree>
      <p:nvGrpSpPr>
        <p:cNvPr id="1" name=""/>
        <p:cNvGrpSpPr/>
        <p:nvPr/>
      </p:nvGrpSpPr>
      <p:grpSpPr>
        <a:xfrm>
          <a:off x="0" y="0"/>
          <a:ext cx="0" cy="0"/>
          <a:chOff x="0" y="0"/>
          <a:chExt cx="0" cy="0"/>
        </a:xfrm>
      </p:grpSpPr>
      <p:sp>
        <p:nvSpPr>
          <p:cNvPr id="4" name="Rectangle 3"/>
          <p:cNvSpPr/>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603504" y="770467"/>
            <a:ext cx="10782300" cy="3352800"/>
          </a:xfrm>
        </p:spPr>
        <p:txBody>
          <a:bodyPr anchor="b">
            <a:noAutofit/>
          </a:bodyPr>
          <a:lstStyle>
            <a:lvl1pPr algn="l">
              <a:lnSpc>
                <a:spcPct val="80000"/>
              </a:lnSpc>
              <a:defRPr sz="8800" spc="-120" baseline="0">
                <a:solidFill>
                  <a:srgbClr val="FFFFFF"/>
                </a:solidFill>
              </a:defRPr>
            </a:lvl1pPr>
          </a:lstStyle>
          <a:p>
            <a:r>
              <a:rPr lang="en-US"/>
              <a:t>Click to edit Master title style</a:t>
            </a:r>
            <a:endParaRPr lang="en-US" dirty="0"/>
          </a:p>
        </p:txBody>
      </p:sp>
      <p:sp>
        <p:nvSpPr>
          <p:cNvPr id="3" name="Subtitle 2"/>
          <p:cNvSpPr>
            <a:spLocks noGrp="1"/>
          </p:cNvSpPr>
          <p:nvPr>
            <p:ph type="subTitle" idx="1"/>
          </p:nvPr>
        </p:nvSpPr>
        <p:spPr>
          <a:xfrm>
            <a:off x="667512" y="4206876"/>
            <a:ext cx="9228201" cy="1645920"/>
          </a:xfrm>
        </p:spPr>
        <p:txBody>
          <a:bodyPr>
            <a:normAutofit/>
          </a:bodyPr>
          <a:lstStyle>
            <a:lvl1pPr marL="0" indent="0" algn="l">
              <a:buNone/>
              <a:defRPr sz="3200">
                <a:solidFill>
                  <a:schemeClr val="bg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7" name="Date Placeholder 6"/>
          <p:cNvSpPr>
            <a:spLocks noGrp="1"/>
          </p:cNvSpPr>
          <p:nvPr>
            <p:ph type="dt" sz="half" idx="10"/>
          </p:nvPr>
        </p:nvSpPr>
        <p:spPr/>
        <p:txBody>
          <a:bodyPr/>
          <a:lstStyle>
            <a:lvl1pPr>
              <a:defRPr>
                <a:solidFill>
                  <a:srgbClr val="FFFFFF">
                    <a:alpha val="80000"/>
                  </a:srgbClr>
                </a:solidFill>
              </a:defRPr>
            </a:lvl1pPr>
          </a:lstStyle>
          <a:p>
            <a:fld id="{5586B75A-687E-405C-8A0B-8D00578BA2C3}" type="datetimeFigureOut">
              <a:rPr lang="en-US" dirty="0"/>
              <a:pPr/>
              <a:t>3/3/2023</a:t>
            </a:fld>
            <a:endParaRPr lang="en-US" dirty="0"/>
          </a:p>
        </p:txBody>
      </p:sp>
      <p:sp>
        <p:nvSpPr>
          <p:cNvPr id="8" name="Footer Placeholder 7"/>
          <p:cNvSpPr>
            <a:spLocks noGrp="1"/>
          </p:cNvSpPr>
          <p:nvPr>
            <p:ph type="ftr" sz="quarter" idx="11"/>
          </p:nvPr>
        </p:nvSpPr>
        <p:spPr/>
        <p:txBody>
          <a:bodyPr/>
          <a:lstStyle>
            <a:lvl1pPr>
              <a:defRPr>
                <a:solidFill>
                  <a:srgbClr val="FFFFFF">
                    <a:alpha val="80000"/>
                  </a:srgbClr>
                </a:solidFill>
              </a:defRPr>
            </a:lvl1pPr>
          </a:lstStyle>
          <a:p>
            <a:endParaRPr lang="en-US" dirty="0"/>
          </a:p>
        </p:txBody>
      </p:sp>
      <p:sp>
        <p:nvSpPr>
          <p:cNvPr id="9" name="Slide Number Placeholder 8"/>
          <p:cNvSpPr>
            <a:spLocks noGrp="1"/>
          </p:cNvSpPr>
          <p:nvPr>
            <p:ph type="sldNum" sz="quarter" idx="12"/>
          </p:nvPr>
        </p:nvSpPr>
        <p:spPr/>
        <p:txBody>
          <a:bodyPr/>
          <a:lstStyle>
            <a:lvl1pPr>
              <a:defRPr>
                <a:solidFill>
                  <a:srgbClr val="FFFFFF">
                    <a:alpha val="25000"/>
                  </a:srgbClr>
                </a:solidFill>
              </a:defRPr>
            </a:lvl1pPr>
          </a:lstStyle>
          <a:p>
            <a:fld id="{4FAB73BC-B049-4115-A692-8D63A059BFB8}" type="slidenum">
              <a:rPr lang="en-US" dirty="0"/>
              <a:pPr/>
              <a:t>‹#›</a:t>
            </a:fld>
            <a:endParaRPr lang="en-US" dirty="0"/>
          </a:p>
        </p:txBody>
      </p:sp>
    </p:spTree>
    <p:extLst>
      <p:ext uri="{BB962C8B-B14F-4D97-AF65-F5344CB8AC3E}">
        <p14:creationId xmlns:p14="http://schemas.microsoft.com/office/powerpoint/2010/main" val="59721606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B2D3E9E-A95C-48F2-B4BF-A71542E0BE9A}" type="datetimeFigureOut">
              <a:rPr lang="en-US" dirty="0"/>
              <a:t>3/3/2023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spTree>
    <p:extLst>
      <p:ext uri="{BB962C8B-B14F-4D97-AF65-F5344CB8AC3E}">
        <p14:creationId xmlns:p14="http://schemas.microsoft.com/office/powerpoint/2010/main" val="384540453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03504" y="767419"/>
            <a:ext cx="10780776" cy="3355848"/>
          </a:xfrm>
        </p:spPr>
        <p:txBody>
          <a:bodyPr anchor="b">
            <a:normAutofit/>
          </a:bodyPr>
          <a:lstStyle>
            <a:lvl1pPr>
              <a:lnSpc>
                <a:spcPct val="80000"/>
              </a:lnSpc>
              <a:defRPr sz="8800" b="0" baseline="0">
                <a:solidFill>
                  <a:schemeClr val="accent1"/>
                </a:solidFill>
              </a:defRPr>
            </a:lvl1pPr>
          </a:lstStyle>
          <a:p>
            <a:r>
              <a:rPr lang="en-US"/>
              <a:t>Click to edit Master title style</a:t>
            </a:r>
            <a:endParaRPr lang="en-US" dirty="0"/>
          </a:p>
        </p:txBody>
      </p:sp>
      <p:sp>
        <p:nvSpPr>
          <p:cNvPr id="3" name="Text Placeholder 2"/>
          <p:cNvSpPr>
            <a:spLocks noGrp="1"/>
          </p:cNvSpPr>
          <p:nvPr>
            <p:ph type="body" idx="1"/>
          </p:nvPr>
        </p:nvSpPr>
        <p:spPr>
          <a:xfrm>
            <a:off x="667512" y="4204209"/>
            <a:ext cx="9226296" cy="1645920"/>
          </a:xfrm>
        </p:spPr>
        <p:txBody>
          <a:bodyPr anchor="t">
            <a:normAutofit/>
          </a:bodyPr>
          <a:lstStyle>
            <a:lvl1pPr marL="0" indent="0">
              <a:buNone/>
              <a:defRPr sz="3200">
                <a:solidFill>
                  <a:schemeClr val="tx1"/>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586B75A-687E-405C-8A0B-8D00578BA2C3}" type="datetimeFigureOut">
              <a:rPr lang="en-US" dirty="0"/>
              <a:pPr/>
              <a:t>3/3/2023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pPr/>
              <a:t>‹#›</a:t>
            </a:fld>
            <a:endParaRPr lang="en-US" dirty="0"/>
          </a:p>
        </p:txBody>
      </p:sp>
    </p:spTree>
    <p:extLst>
      <p:ext uri="{BB962C8B-B14F-4D97-AF65-F5344CB8AC3E}">
        <p14:creationId xmlns:p14="http://schemas.microsoft.com/office/powerpoint/2010/main" val="151014045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6656" y="1998134"/>
            <a:ext cx="4663440" cy="376732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011330" y="1998134"/>
            <a:ext cx="4663440" cy="376732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F12952B5-7A2F-4CC8-B7CE-9234E21C2837}" type="datetimeFigureOut">
              <a:rPr lang="en-US" dirty="0"/>
              <a:t>3/3/2023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t>‹#›</a:t>
            </a:fld>
            <a:endParaRPr lang="en-US" dirty="0"/>
          </a:p>
        </p:txBody>
      </p:sp>
    </p:spTree>
    <p:extLst>
      <p:ext uri="{BB962C8B-B14F-4D97-AF65-F5344CB8AC3E}">
        <p14:creationId xmlns:p14="http://schemas.microsoft.com/office/powerpoint/2010/main" val="286523289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676656" y="2040467"/>
            <a:ext cx="4663440" cy="723400"/>
          </a:xfrm>
        </p:spPr>
        <p:txBody>
          <a:bodyPr anchor="ctr">
            <a:normAutofit/>
          </a:bodyPr>
          <a:lstStyle>
            <a:lvl1pPr marL="0" indent="0">
              <a:buNone/>
              <a:defRPr sz="2200" b="0" cap="all" baseline="0">
                <a:solidFill>
                  <a:schemeClr val="tx1">
                    <a:lumMod val="85000"/>
                    <a:lumOff val="15000"/>
                  </a:schemeClr>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6656" y="2753084"/>
            <a:ext cx="4663440" cy="320040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007608" y="2038435"/>
            <a:ext cx="4663440" cy="722376"/>
          </a:xfrm>
        </p:spPr>
        <p:txBody>
          <a:bodyPr anchor="ctr">
            <a:normAutofit/>
          </a:bodyPr>
          <a:lstStyle>
            <a:lvl1pPr marL="0" indent="0">
              <a:buNone/>
              <a:defRPr sz="2200" b="0" cap="all" baseline="0">
                <a:solidFill>
                  <a:schemeClr val="tx1">
                    <a:lumMod val="85000"/>
                    <a:lumOff val="15000"/>
                  </a:schemeClr>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007608" y="2750990"/>
            <a:ext cx="4663440" cy="320040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CE1DA07A-9201-4B4B-BAF2-015AFA30F520}" type="datetimeFigureOut">
              <a:rPr lang="en-US" dirty="0"/>
              <a:t>3/3/2023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t>‹#›</a:t>
            </a:fld>
            <a:endParaRPr lang="en-US" dirty="0"/>
          </a:p>
        </p:txBody>
      </p:sp>
    </p:spTree>
    <p:extLst>
      <p:ext uri="{BB962C8B-B14F-4D97-AF65-F5344CB8AC3E}">
        <p14:creationId xmlns:p14="http://schemas.microsoft.com/office/powerpoint/2010/main" val="87378301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73D7E00A-486F-4252-8B1D-E32645521F49}" type="datetimeFigureOut">
              <a:rPr lang="en-US" dirty="0"/>
              <a:t>3/3/2023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dirty="0"/>
              <a:t>‹#›</a:t>
            </a:fld>
            <a:endParaRPr lang="en-US" dirty="0"/>
          </a:p>
        </p:txBody>
      </p:sp>
    </p:spTree>
    <p:extLst>
      <p:ext uri="{BB962C8B-B14F-4D97-AF65-F5344CB8AC3E}">
        <p14:creationId xmlns:p14="http://schemas.microsoft.com/office/powerpoint/2010/main" val="244610237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DDF5F92-E675-4B36-9A60-69A962A68675}" type="datetimeFigureOut">
              <a:rPr lang="en-US" dirty="0"/>
              <a:t>3/3/2023</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FAB73BC-B049-4115-A692-8D63A059BFB8}" type="slidenum">
              <a:rPr lang="en-US" dirty="0"/>
              <a:t>‹#›</a:t>
            </a:fld>
            <a:endParaRPr lang="en-US" dirty="0"/>
          </a:p>
        </p:txBody>
      </p:sp>
    </p:spTree>
    <p:extLst>
      <p:ext uri="{BB962C8B-B14F-4D97-AF65-F5344CB8AC3E}">
        <p14:creationId xmlns:p14="http://schemas.microsoft.com/office/powerpoint/2010/main" val="378550274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Rectangle 1"/>
          <p:cNvSpPr/>
          <p:nvPr/>
        </p:nvSpPr>
        <p:spPr>
          <a:xfrm>
            <a:off x="7620000" y="0"/>
            <a:ext cx="457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9" name="Title 8"/>
          <p:cNvSpPr>
            <a:spLocks noGrp="1"/>
          </p:cNvSpPr>
          <p:nvPr>
            <p:ph type="title"/>
          </p:nvPr>
        </p:nvSpPr>
        <p:spPr>
          <a:xfrm>
            <a:off x="8261404" y="542282"/>
            <a:ext cx="3383280" cy="1920240"/>
          </a:xfrm>
        </p:spPr>
        <p:txBody>
          <a:bodyPr anchor="b">
            <a:noAutofit/>
          </a:bodyPr>
          <a:lstStyle>
            <a:lvl1pPr>
              <a:lnSpc>
                <a:spcPct val="85000"/>
              </a:lnSpc>
              <a:defRPr sz="400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762000" y="762000"/>
            <a:ext cx="6096000" cy="457200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275982" y="2511813"/>
            <a:ext cx="3398520" cy="3126987"/>
          </a:xfrm>
        </p:spPr>
        <p:txBody>
          <a:bodyPr>
            <a:normAutofit/>
          </a:bodyPr>
          <a:lstStyle>
            <a:lvl1pPr marL="0" marR="0" indent="0" algn="l" defTabSz="914400" rtl="0" eaLnBrk="1" fontAlgn="auto" latinLnBrk="0" hangingPunct="1">
              <a:lnSpc>
                <a:spcPct val="100000"/>
              </a:lnSpc>
              <a:spcBef>
                <a:spcPts val="1200"/>
              </a:spcBef>
              <a:spcAft>
                <a:spcPts val="0"/>
              </a:spcAft>
              <a:buClrTx/>
              <a:buSzTx/>
              <a:buFontTx/>
              <a:buNone/>
              <a:tabLst/>
              <a:defRPr sz="1800">
                <a:solidFill>
                  <a:srgbClr val="262626"/>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ts val="1400"/>
              </a:spcBef>
              <a:spcAft>
                <a:spcPts val="0"/>
              </a:spcAft>
              <a:buClrTx/>
              <a:buSzTx/>
              <a:buFontTx/>
              <a:buNone/>
              <a:tabLst/>
              <a:defRPr/>
            </a:pPr>
            <a:r>
              <a:rPr lang="en-US"/>
              <a:t>Click to edit Master text styles</a:t>
            </a:r>
          </a:p>
        </p:txBody>
      </p:sp>
      <p:sp>
        <p:nvSpPr>
          <p:cNvPr id="5" name="Date Placeholder 4"/>
          <p:cNvSpPr>
            <a:spLocks noGrp="1"/>
          </p:cNvSpPr>
          <p:nvPr>
            <p:ph type="dt" sz="half" idx="10"/>
          </p:nvPr>
        </p:nvSpPr>
        <p:spPr/>
        <p:txBody>
          <a:bodyPr/>
          <a:lstStyle/>
          <a:p>
            <a:fld id="{AF6E2C9B-5FA2-460D-9BE7-B0812FC2A6FF}" type="datetimeFigureOut">
              <a:rPr lang="en-US" dirty="0"/>
              <a:t>3/3/2023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lvl1pPr>
              <a:defRPr>
                <a:solidFill>
                  <a:srgbClr val="FFFFFF">
                    <a:alpha val="20000"/>
                  </a:srgbClr>
                </a:solidFill>
              </a:defRPr>
            </a:lvl1pPr>
          </a:lstStyle>
          <a:p>
            <a:fld id="{4FAB73BC-B049-4115-A692-8D63A059BFB8}" type="slidenum">
              <a:rPr lang="en-US" dirty="0"/>
              <a:pPr/>
              <a:t>‹#›</a:t>
            </a:fld>
            <a:endParaRPr lang="en-US" dirty="0"/>
          </a:p>
        </p:txBody>
      </p:sp>
    </p:spTree>
    <p:extLst>
      <p:ext uri="{BB962C8B-B14F-4D97-AF65-F5344CB8AC3E}">
        <p14:creationId xmlns:p14="http://schemas.microsoft.com/office/powerpoint/2010/main" val="189632386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49224" y="5418667"/>
            <a:ext cx="10780776" cy="613283"/>
          </a:xfrm>
        </p:spPr>
        <p:txBody>
          <a:bodyPr anchor="b">
            <a:normAutofit/>
          </a:bodyPr>
          <a:lstStyle>
            <a:lvl1pPr>
              <a:defRPr sz="32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0"/>
            <a:ext cx="12192000" cy="5330952"/>
          </a:xfrm>
          <a:solidFill>
            <a:schemeClr val="accent1">
              <a:lumMod val="40000"/>
              <a:lumOff val="60000"/>
            </a:schemeClr>
          </a:solidFill>
        </p:spPr>
        <p:txBody>
          <a:bodyPr anchor="t"/>
          <a:lstStyle>
            <a:lvl1pPr marL="0" indent="0" algn="ctr">
              <a:spcBef>
                <a:spcPts val="800"/>
              </a:spcBef>
              <a:buNone/>
              <a:defRPr sz="3200">
                <a:solidFill>
                  <a:schemeClr val="tx1">
                    <a:lumMod val="75000"/>
                    <a:lumOff val="25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676656" y="5909735"/>
            <a:ext cx="9229344" cy="533400"/>
          </a:xfrm>
        </p:spPr>
        <p:txBody>
          <a:bodyPr>
            <a:normAutofit/>
          </a:bodyPr>
          <a:lstStyle>
            <a:lvl1pPr marL="0" indent="0">
              <a:lnSpc>
                <a:spcPct val="90000"/>
              </a:lnSpc>
              <a:buNone/>
              <a:defRPr sz="1400">
                <a:solidFill>
                  <a:srgbClr val="262626"/>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2" name="Date Placeholder 11"/>
          <p:cNvSpPr>
            <a:spLocks noGrp="1"/>
          </p:cNvSpPr>
          <p:nvPr>
            <p:ph type="dt" sz="half" idx="10"/>
          </p:nvPr>
        </p:nvSpPr>
        <p:spPr/>
        <p:txBody>
          <a:bodyPr/>
          <a:lstStyle>
            <a:lvl1pPr>
              <a:defRPr>
                <a:solidFill>
                  <a:srgbClr val="FFFFFF">
                    <a:alpha val="80000"/>
                  </a:srgbClr>
                </a:solidFill>
              </a:defRPr>
            </a:lvl1pPr>
          </a:lstStyle>
          <a:p>
            <a:fld id="{5586B75A-687E-405C-8A0B-8D00578BA2C3}" type="datetimeFigureOut">
              <a:rPr lang="en-US" dirty="0"/>
              <a:pPr/>
              <a:t>3/3/2023</a:t>
            </a:fld>
            <a:endParaRPr lang="en-US" dirty="0"/>
          </a:p>
        </p:txBody>
      </p:sp>
      <p:sp>
        <p:nvSpPr>
          <p:cNvPr id="13" name="Footer Placeholder 12"/>
          <p:cNvSpPr>
            <a:spLocks noGrp="1"/>
          </p:cNvSpPr>
          <p:nvPr>
            <p:ph type="ftr" sz="quarter" idx="11"/>
          </p:nvPr>
        </p:nvSpPr>
        <p:spPr/>
        <p:txBody>
          <a:bodyPr/>
          <a:lstStyle>
            <a:lvl1pPr>
              <a:defRPr>
                <a:solidFill>
                  <a:srgbClr val="FFFFFF">
                    <a:alpha val="80000"/>
                  </a:srgbClr>
                </a:solidFill>
              </a:defRPr>
            </a:lvl1pPr>
          </a:lstStyle>
          <a:p>
            <a:endParaRPr lang="en-US" dirty="0"/>
          </a:p>
        </p:txBody>
      </p:sp>
      <p:sp>
        <p:nvSpPr>
          <p:cNvPr id="14" name="Slide Number Placeholder 13"/>
          <p:cNvSpPr>
            <a:spLocks noGrp="1"/>
          </p:cNvSpPr>
          <p:nvPr>
            <p:ph type="sldNum" sz="quarter" idx="12"/>
          </p:nvPr>
        </p:nvSpPr>
        <p:spPr/>
        <p:txBody>
          <a:bodyPr/>
          <a:lstStyle>
            <a:lvl1pPr>
              <a:defRPr>
                <a:solidFill>
                  <a:srgbClr val="FFFFFF">
                    <a:alpha val="25000"/>
                  </a:srgbClr>
                </a:solidFill>
              </a:defRPr>
            </a:lvl1pPr>
          </a:lstStyle>
          <a:p>
            <a:fld id="{4FAB73BC-B049-4115-A692-8D63A059BFB8}" type="slidenum">
              <a:rPr lang="en-US" dirty="0"/>
              <a:pPr/>
              <a:t>‹#›</a:t>
            </a:fld>
            <a:endParaRPr lang="en-US" dirty="0"/>
          </a:p>
        </p:txBody>
      </p:sp>
    </p:spTree>
    <p:extLst>
      <p:ext uri="{BB962C8B-B14F-4D97-AF65-F5344CB8AC3E}">
        <p14:creationId xmlns:p14="http://schemas.microsoft.com/office/powerpoint/2010/main" val="2992815903"/>
      </p:ext>
    </p:extLst>
  </p:cSld>
  <p:clrMapOvr>
    <a:overrideClrMapping bg1="lt1" tx1="dk1" bg2="lt2" tx2="dk2" accent1="accent1" accent2="accent2" accent3="accent3" accent4="accent4" accent5="accent5" accent6="accent6" hlink="hlink" folHlink="folHlink"/>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F4E5243-F52A-4D37-9694-EB26C6C31910}" type="datetimeFigureOut">
              <a:rPr lang="en-US" dirty="0"/>
              <a:t>3/3/2023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spTree>
    <p:extLst>
      <p:ext uri="{BB962C8B-B14F-4D97-AF65-F5344CB8AC3E}">
        <p14:creationId xmlns:p14="http://schemas.microsoft.com/office/powerpoint/2010/main" val="421768370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43950" y="695325"/>
            <a:ext cx="2628900" cy="48006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771525" y="714375"/>
            <a:ext cx="7734300" cy="54006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A77B6E1-634A-48DC-9E8B-D894023267EF}" type="datetimeFigureOut">
              <a:rPr lang="en-US" dirty="0"/>
              <a:t>3/3/2023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spTree>
    <p:extLst>
      <p:ext uri="{BB962C8B-B14F-4D97-AF65-F5344CB8AC3E}">
        <p14:creationId xmlns:p14="http://schemas.microsoft.com/office/powerpoint/2010/main" val="228319648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Opening Slide">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02AB3C50-0815-4E72-B5C0-4CC01800180F}"/>
              </a:ext>
            </a:extLst>
          </p:cNvPr>
          <p:cNvSpPr/>
          <p:nvPr userDrawn="1"/>
        </p:nvSpPr>
        <p:spPr>
          <a:xfrm>
            <a:off x="1" y="0"/>
            <a:ext cx="12191999" cy="6858000"/>
          </a:xfrm>
          <a:prstGeom prst="rect">
            <a:avLst/>
          </a:prstGeom>
          <a:solidFill>
            <a:srgbClr val="0069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266"/>
          </a:p>
        </p:txBody>
      </p:sp>
      <p:pic>
        <p:nvPicPr>
          <p:cNvPr id="12" name="Picture 11">
            <a:extLst>
              <a:ext uri="{FF2B5EF4-FFF2-40B4-BE49-F238E27FC236}">
                <a16:creationId xmlns:a16="http://schemas.microsoft.com/office/drawing/2014/main" id="{3AD6D95E-88C9-4F51-9A96-C6DC690C4E41}"/>
              </a:ext>
            </a:extLst>
          </p:cNvPr>
          <p:cNvPicPr>
            <a:picLocks noChangeAspect="1"/>
          </p:cNvPicPr>
          <p:nvPr userDrawn="1"/>
        </p:nvPicPr>
        <p:blipFill>
          <a:blip r:embed="rId2"/>
          <a:stretch>
            <a:fillRect/>
          </a:stretch>
        </p:blipFill>
        <p:spPr>
          <a:xfrm>
            <a:off x="10301028" y="244059"/>
            <a:ext cx="1612486" cy="131646"/>
          </a:xfrm>
          <a:prstGeom prst="rect">
            <a:avLst/>
          </a:prstGeom>
        </p:spPr>
      </p:pic>
      <p:sp>
        <p:nvSpPr>
          <p:cNvPr id="9" name="Text Placeholder 8">
            <a:extLst>
              <a:ext uri="{FF2B5EF4-FFF2-40B4-BE49-F238E27FC236}">
                <a16:creationId xmlns:a16="http://schemas.microsoft.com/office/drawing/2014/main" id="{2670AC6F-A8DE-43B1-AB32-8BCC2ADD0A50}"/>
              </a:ext>
            </a:extLst>
          </p:cNvPr>
          <p:cNvSpPr>
            <a:spLocks noGrp="1"/>
          </p:cNvSpPr>
          <p:nvPr>
            <p:ph type="body" sz="quarter" idx="12" hasCustomPrompt="1"/>
          </p:nvPr>
        </p:nvSpPr>
        <p:spPr>
          <a:xfrm>
            <a:off x="321508" y="184205"/>
            <a:ext cx="2700330" cy="217696"/>
          </a:xfrm>
        </p:spPr>
        <p:txBody>
          <a:bodyPr anchor="ctr">
            <a:normAutofit/>
          </a:bodyPr>
          <a:lstStyle>
            <a:lvl1pPr marL="0" indent="0" algn="l">
              <a:spcBef>
                <a:spcPts val="0"/>
              </a:spcBef>
              <a:spcAft>
                <a:spcPts val="0"/>
              </a:spcAft>
              <a:buFontTx/>
              <a:buNone/>
              <a:defRPr sz="984">
                <a:solidFill>
                  <a:schemeClr val="bg1"/>
                </a:solidFill>
              </a:defRPr>
            </a:lvl1pPr>
            <a:lvl2pPr marL="101261" indent="0" algn="l">
              <a:buFontTx/>
              <a:buNone/>
              <a:defRPr sz="984">
                <a:solidFill>
                  <a:schemeClr val="bg1"/>
                </a:solidFill>
              </a:defRPr>
            </a:lvl2pPr>
            <a:lvl3pPr algn="l">
              <a:defRPr>
                <a:solidFill>
                  <a:schemeClr val="bg1"/>
                </a:solidFill>
              </a:defRPr>
            </a:lvl3pPr>
            <a:lvl4pPr algn="l">
              <a:defRPr>
                <a:solidFill>
                  <a:schemeClr val="bg1"/>
                </a:solidFill>
              </a:defRPr>
            </a:lvl4pPr>
            <a:lvl5pPr algn="l">
              <a:defRPr>
                <a:solidFill>
                  <a:schemeClr val="bg1"/>
                </a:solidFill>
              </a:defRPr>
            </a:lvl5pPr>
          </a:lstStyle>
          <a:p>
            <a:pPr lvl="0"/>
            <a:r>
              <a:rPr lang="en-US"/>
              <a:t>[Current Date]</a:t>
            </a:r>
          </a:p>
        </p:txBody>
      </p:sp>
      <p:pic>
        <p:nvPicPr>
          <p:cNvPr id="7" name="Picture 6">
            <a:extLst>
              <a:ext uri="{FF2B5EF4-FFF2-40B4-BE49-F238E27FC236}">
                <a16:creationId xmlns:a16="http://schemas.microsoft.com/office/drawing/2014/main" id="{B48D68E9-7018-4336-9CC4-C1AD98D0949C}"/>
              </a:ext>
            </a:extLst>
          </p:cNvPr>
          <p:cNvPicPr>
            <a:picLocks noChangeAspect="1"/>
          </p:cNvPicPr>
          <p:nvPr userDrawn="1"/>
        </p:nvPicPr>
        <p:blipFill>
          <a:blip r:embed="rId3"/>
          <a:stretch>
            <a:fillRect/>
          </a:stretch>
        </p:blipFill>
        <p:spPr>
          <a:xfrm>
            <a:off x="3480303" y="1428599"/>
            <a:ext cx="5451358" cy="4000802"/>
          </a:xfrm>
          <a:prstGeom prst="rect">
            <a:avLst/>
          </a:prstGeom>
        </p:spPr>
      </p:pic>
      <p:sp>
        <p:nvSpPr>
          <p:cNvPr id="2" name="Slide Number Placeholder 1">
            <a:extLst>
              <a:ext uri="{FF2B5EF4-FFF2-40B4-BE49-F238E27FC236}">
                <a16:creationId xmlns:a16="http://schemas.microsoft.com/office/drawing/2014/main" id="{9998FB25-7404-4D17-BC12-C5C5BD3F89CC}"/>
              </a:ext>
            </a:extLst>
          </p:cNvPr>
          <p:cNvSpPr>
            <a:spLocks noGrp="1"/>
          </p:cNvSpPr>
          <p:nvPr>
            <p:ph type="sldNum" sz="quarter" idx="13"/>
          </p:nvPr>
        </p:nvSpPr>
        <p:spPr/>
        <p:txBody>
          <a:bodyPr/>
          <a:lstStyle>
            <a:lvl1pPr>
              <a:defRPr>
                <a:solidFill>
                  <a:schemeClr val="bg1"/>
                </a:solidFill>
              </a:defRPr>
            </a:lvl1pPr>
          </a:lstStyle>
          <a:p>
            <a:fld id="{E917DE0E-AFB1-41FD-BC35-27DB61CA125F}" type="slidenum">
              <a:rPr lang="en-AU" smtClean="0"/>
              <a:pPr/>
              <a:t>‹#›</a:t>
            </a:fld>
            <a:endParaRPr lang="en-AU"/>
          </a:p>
        </p:txBody>
      </p:sp>
      <p:sp>
        <p:nvSpPr>
          <p:cNvPr id="3" name="Footer Placeholder 2">
            <a:extLst>
              <a:ext uri="{FF2B5EF4-FFF2-40B4-BE49-F238E27FC236}">
                <a16:creationId xmlns:a16="http://schemas.microsoft.com/office/drawing/2014/main" id="{C8CB9713-6169-4BCA-998A-1ECD71372D89}"/>
              </a:ext>
            </a:extLst>
          </p:cNvPr>
          <p:cNvSpPr>
            <a:spLocks noGrp="1"/>
          </p:cNvSpPr>
          <p:nvPr>
            <p:ph type="ftr" sz="quarter" idx="14"/>
          </p:nvPr>
        </p:nvSpPr>
        <p:spPr/>
        <p:txBody>
          <a:bodyPr/>
          <a:lstStyle>
            <a:lvl1pPr>
              <a:defRPr>
                <a:solidFill>
                  <a:schemeClr val="bg1"/>
                </a:solidFill>
              </a:defRPr>
            </a:lvl1pPr>
          </a:lstStyle>
          <a:p>
            <a:pPr algn="ctr"/>
            <a:r>
              <a:rPr lang="en-US" dirty="0"/>
              <a:t>Breaking the Mold: Women’s Leadership in Fundraising</a:t>
            </a:r>
            <a:endParaRPr lang="en-AU" dirty="0"/>
          </a:p>
        </p:txBody>
      </p:sp>
    </p:spTree>
    <p:extLst>
      <p:ext uri="{BB962C8B-B14F-4D97-AF65-F5344CB8AC3E}">
        <p14:creationId xmlns:p14="http://schemas.microsoft.com/office/powerpoint/2010/main" val="345934715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itle">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AA5B253F-6E57-4153-B4A9-E4A9AD7BE1DF}"/>
              </a:ext>
            </a:extLst>
          </p:cNvPr>
          <p:cNvSpPr/>
          <p:nvPr userDrawn="1"/>
        </p:nvSpPr>
        <p:spPr>
          <a:xfrm>
            <a:off x="1" y="0"/>
            <a:ext cx="12191999" cy="6858000"/>
          </a:xfrm>
          <a:prstGeom prst="rect">
            <a:avLst/>
          </a:prstGeom>
          <a:solidFill>
            <a:srgbClr val="0069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266"/>
          </a:p>
        </p:txBody>
      </p:sp>
      <p:sp>
        <p:nvSpPr>
          <p:cNvPr id="2" name="Title 1"/>
          <p:cNvSpPr>
            <a:spLocks noGrp="1"/>
          </p:cNvSpPr>
          <p:nvPr>
            <p:ph type="title" hasCustomPrompt="1"/>
          </p:nvPr>
        </p:nvSpPr>
        <p:spPr>
          <a:xfrm>
            <a:off x="321509" y="1413894"/>
            <a:ext cx="10896586" cy="2015106"/>
          </a:xfrm>
        </p:spPr>
        <p:txBody>
          <a:bodyPr>
            <a:noAutofit/>
          </a:bodyPr>
          <a:lstStyle>
            <a:lvl1pPr>
              <a:lnSpc>
                <a:spcPct val="80000"/>
              </a:lnSpc>
              <a:defRPr sz="8298">
                <a:solidFill>
                  <a:schemeClr val="bg1"/>
                </a:solidFill>
              </a:defRPr>
            </a:lvl1pPr>
          </a:lstStyle>
          <a:p>
            <a:r>
              <a:rPr lang="en-US"/>
              <a:t>[Presentation Title]</a:t>
            </a:r>
            <a:endParaRPr lang="en-AU"/>
          </a:p>
        </p:txBody>
      </p:sp>
      <p:sp>
        <p:nvSpPr>
          <p:cNvPr id="7" name="Text Placeholder 6"/>
          <p:cNvSpPr>
            <a:spLocks noGrp="1"/>
          </p:cNvSpPr>
          <p:nvPr>
            <p:ph type="body" sz="quarter" idx="10" hasCustomPrompt="1"/>
          </p:nvPr>
        </p:nvSpPr>
        <p:spPr>
          <a:xfrm>
            <a:off x="321508" y="3327722"/>
            <a:ext cx="10901097" cy="1819999"/>
          </a:xfrm>
        </p:spPr>
        <p:txBody>
          <a:bodyPr>
            <a:normAutofit/>
          </a:bodyPr>
          <a:lstStyle>
            <a:lvl1pPr marL="0" indent="0">
              <a:buNone/>
              <a:defRPr sz="4079">
                <a:solidFill>
                  <a:schemeClr val="bg1"/>
                </a:solidFill>
              </a:defRPr>
            </a:lvl1pPr>
          </a:lstStyle>
          <a:p>
            <a:pPr lvl="0"/>
            <a:r>
              <a:rPr lang="en-US"/>
              <a:t>[Presenter Name]</a:t>
            </a:r>
          </a:p>
        </p:txBody>
      </p:sp>
      <p:pic>
        <p:nvPicPr>
          <p:cNvPr id="6" name="Picture 5">
            <a:extLst>
              <a:ext uri="{FF2B5EF4-FFF2-40B4-BE49-F238E27FC236}">
                <a16:creationId xmlns:a16="http://schemas.microsoft.com/office/drawing/2014/main" id="{EC3B3AAE-1896-4A98-A246-9A4E80DA46A9}"/>
              </a:ext>
            </a:extLst>
          </p:cNvPr>
          <p:cNvPicPr>
            <a:picLocks noChangeAspect="1"/>
          </p:cNvPicPr>
          <p:nvPr userDrawn="1"/>
        </p:nvPicPr>
        <p:blipFill>
          <a:blip r:embed="rId2"/>
          <a:stretch>
            <a:fillRect/>
          </a:stretch>
        </p:blipFill>
        <p:spPr>
          <a:xfrm>
            <a:off x="321510" y="246362"/>
            <a:ext cx="363203" cy="278483"/>
          </a:xfrm>
          <a:prstGeom prst="rect">
            <a:avLst/>
          </a:prstGeom>
        </p:spPr>
      </p:pic>
      <p:sp>
        <p:nvSpPr>
          <p:cNvPr id="8" name="Footer Placeholder 7">
            <a:extLst>
              <a:ext uri="{FF2B5EF4-FFF2-40B4-BE49-F238E27FC236}">
                <a16:creationId xmlns:a16="http://schemas.microsoft.com/office/drawing/2014/main" id="{AB02DA4E-EE8A-4DE3-A265-D45FF54BE9A8}"/>
              </a:ext>
            </a:extLst>
          </p:cNvPr>
          <p:cNvSpPr>
            <a:spLocks noGrp="1"/>
          </p:cNvSpPr>
          <p:nvPr>
            <p:ph type="ftr" sz="quarter" idx="11"/>
          </p:nvPr>
        </p:nvSpPr>
        <p:spPr/>
        <p:txBody>
          <a:bodyPr/>
          <a:lstStyle>
            <a:lvl1pPr>
              <a:defRPr>
                <a:solidFill>
                  <a:schemeClr val="bg1"/>
                </a:solidFill>
              </a:defRPr>
            </a:lvl1pPr>
          </a:lstStyle>
          <a:p>
            <a:pPr algn="ctr"/>
            <a:r>
              <a:rPr lang="en-US" dirty="0"/>
              <a:t>Breaking the Mold: Women’s Leadership in Fundraising</a:t>
            </a:r>
            <a:endParaRPr lang="en-AU" dirty="0"/>
          </a:p>
        </p:txBody>
      </p:sp>
      <p:sp>
        <p:nvSpPr>
          <p:cNvPr id="9" name="Slide Number Placeholder 8">
            <a:extLst>
              <a:ext uri="{FF2B5EF4-FFF2-40B4-BE49-F238E27FC236}">
                <a16:creationId xmlns:a16="http://schemas.microsoft.com/office/drawing/2014/main" id="{F7661B98-F50D-413A-B3C3-7FED0F3F2470}"/>
              </a:ext>
            </a:extLst>
          </p:cNvPr>
          <p:cNvSpPr>
            <a:spLocks noGrp="1"/>
          </p:cNvSpPr>
          <p:nvPr>
            <p:ph type="sldNum" sz="quarter" idx="12"/>
          </p:nvPr>
        </p:nvSpPr>
        <p:spPr/>
        <p:txBody>
          <a:bodyPr/>
          <a:lstStyle>
            <a:lvl1pPr>
              <a:defRPr>
                <a:solidFill>
                  <a:schemeClr val="bg1"/>
                </a:solidFill>
              </a:defRPr>
            </a:lvl1pPr>
          </a:lstStyle>
          <a:p>
            <a:fld id="{E917DE0E-AFB1-41FD-BC35-27DB61CA125F}" type="slidenum">
              <a:rPr lang="en-AU" smtClean="0"/>
              <a:pPr/>
              <a:t>‹#›</a:t>
            </a:fld>
            <a:endParaRPr lang="en-AU"/>
          </a:p>
        </p:txBody>
      </p:sp>
      <p:pic>
        <p:nvPicPr>
          <p:cNvPr id="10" name="Picture 9">
            <a:extLst>
              <a:ext uri="{FF2B5EF4-FFF2-40B4-BE49-F238E27FC236}">
                <a16:creationId xmlns:a16="http://schemas.microsoft.com/office/drawing/2014/main" id="{918A2211-08DC-44ED-BA4C-EA9B5E049F50}"/>
              </a:ext>
            </a:extLst>
          </p:cNvPr>
          <p:cNvPicPr>
            <a:picLocks noChangeAspect="1"/>
          </p:cNvPicPr>
          <p:nvPr userDrawn="1"/>
        </p:nvPicPr>
        <p:blipFill>
          <a:blip r:embed="rId3"/>
          <a:stretch>
            <a:fillRect/>
          </a:stretch>
        </p:blipFill>
        <p:spPr>
          <a:xfrm>
            <a:off x="10301028" y="244059"/>
            <a:ext cx="1612486" cy="131646"/>
          </a:xfrm>
          <a:prstGeom prst="rect">
            <a:avLst/>
          </a:prstGeom>
        </p:spPr>
      </p:pic>
    </p:spTree>
    <p:extLst>
      <p:ext uri="{BB962C8B-B14F-4D97-AF65-F5344CB8AC3E}">
        <p14:creationId xmlns:p14="http://schemas.microsoft.com/office/powerpoint/2010/main" val="171160849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Divider 1">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AA5B253F-6E57-4153-B4A9-E4A9AD7BE1DF}"/>
              </a:ext>
            </a:extLst>
          </p:cNvPr>
          <p:cNvSpPr/>
          <p:nvPr userDrawn="1"/>
        </p:nvSpPr>
        <p:spPr>
          <a:xfrm>
            <a:off x="1" y="0"/>
            <a:ext cx="12191999" cy="6858000"/>
          </a:xfrm>
          <a:prstGeom prst="rect">
            <a:avLst/>
          </a:prstGeom>
          <a:solidFill>
            <a:srgbClr val="0069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266"/>
          </a:p>
        </p:txBody>
      </p:sp>
      <p:sp>
        <p:nvSpPr>
          <p:cNvPr id="2" name="Title 1"/>
          <p:cNvSpPr>
            <a:spLocks noGrp="1"/>
          </p:cNvSpPr>
          <p:nvPr>
            <p:ph type="title" hasCustomPrompt="1"/>
          </p:nvPr>
        </p:nvSpPr>
        <p:spPr>
          <a:xfrm>
            <a:off x="321509" y="1413894"/>
            <a:ext cx="7849618" cy="2015106"/>
          </a:xfrm>
        </p:spPr>
        <p:txBody>
          <a:bodyPr>
            <a:noAutofit/>
          </a:bodyPr>
          <a:lstStyle>
            <a:lvl1pPr>
              <a:lnSpc>
                <a:spcPct val="80000"/>
              </a:lnSpc>
              <a:defRPr sz="6118">
                <a:solidFill>
                  <a:schemeClr val="bg1"/>
                </a:solidFill>
              </a:defRPr>
            </a:lvl1pPr>
          </a:lstStyle>
          <a:p>
            <a:r>
              <a:rPr lang="en-US"/>
              <a:t>[Section Title]</a:t>
            </a:r>
            <a:endParaRPr lang="en-AU"/>
          </a:p>
        </p:txBody>
      </p:sp>
      <p:sp>
        <p:nvSpPr>
          <p:cNvPr id="7" name="Text Placeholder 6"/>
          <p:cNvSpPr>
            <a:spLocks noGrp="1"/>
          </p:cNvSpPr>
          <p:nvPr>
            <p:ph type="body" sz="quarter" idx="10" hasCustomPrompt="1"/>
          </p:nvPr>
        </p:nvSpPr>
        <p:spPr>
          <a:xfrm>
            <a:off x="321508" y="2365637"/>
            <a:ext cx="7852868" cy="1620391"/>
          </a:xfrm>
        </p:spPr>
        <p:txBody>
          <a:bodyPr>
            <a:noAutofit/>
          </a:bodyPr>
          <a:lstStyle>
            <a:lvl1pPr marL="0" indent="0">
              <a:buNone/>
              <a:defRPr sz="2883">
                <a:solidFill>
                  <a:schemeClr val="bg1"/>
                </a:solidFill>
              </a:defRPr>
            </a:lvl1pPr>
          </a:lstStyle>
          <a:p>
            <a:pPr lvl="0"/>
            <a:r>
              <a:rPr lang="en-US"/>
              <a:t>[Subtitle Information]</a:t>
            </a:r>
          </a:p>
        </p:txBody>
      </p:sp>
      <p:sp>
        <p:nvSpPr>
          <p:cNvPr id="8" name="Footer Placeholder 7">
            <a:extLst>
              <a:ext uri="{FF2B5EF4-FFF2-40B4-BE49-F238E27FC236}">
                <a16:creationId xmlns:a16="http://schemas.microsoft.com/office/drawing/2014/main" id="{AB02DA4E-EE8A-4DE3-A265-D45FF54BE9A8}"/>
              </a:ext>
            </a:extLst>
          </p:cNvPr>
          <p:cNvSpPr>
            <a:spLocks noGrp="1"/>
          </p:cNvSpPr>
          <p:nvPr>
            <p:ph type="ftr" sz="quarter" idx="11"/>
          </p:nvPr>
        </p:nvSpPr>
        <p:spPr/>
        <p:txBody>
          <a:bodyPr/>
          <a:lstStyle>
            <a:lvl1pPr>
              <a:defRPr>
                <a:solidFill>
                  <a:schemeClr val="bg1"/>
                </a:solidFill>
              </a:defRPr>
            </a:lvl1pPr>
          </a:lstStyle>
          <a:p>
            <a:pPr algn="ctr"/>
            <a:r>
              <a:rPr lang="en-US" dirty="0"/>
              <a:t>Breaking the Mold: Women’s Leadership in Fundraising</a:t>
            </a:r>
            <a:endParaRPr lang="en-AU" dirty="0"/>
          </a:p>
        </p:txBody>
      </p:sp>
      <p:sp>
        <p:nvSpPr>
          <p:cNvPr id="9" name="Slide Number Placeholder 8">
            <a:extLst>
              <a:ext uri="{FF2B5EF4-FFF2-40B4-BE49-F238E27FC236}">
                <a16:creationId xmlns:a16="http://schemas.microsoft.com/office/drawing/2014/main" id="{F7661B98-F50D-413A-B3C3-7FED0F3F2470}"/>
              </a:ext>
            </a:extLst>
          </p:cNvPr>
          <p:cNvSpPr>
            <a:spLocks noGrp="1"/>
          </p:cNvSpPr>
          <p:nvPr>
            <p:ph type="sldNum" sz="quarter" idx="12"/>
          </p:nvPr>
        </p:nvSpPr>
        <p:spPr/>
        <p:txBody>
          <a:bodyPr/>
          <a:lstStyle>
            <a:lvl1pPr>
              <a:defRPr>
                <a:solidFill>
                  <a:schemeClr val="bg1"/>
                </a:solidFill>
              </a:defRPr>
            </a:lvl1pPr>
          </a:lstStyle>
          <a:p>
            <a:fld id="{E917DE0E-AFB1-41FD-BC35-27DB61CA125F}" type="slidenum">
              <a:rPr lang="en-AU" smtClean="0"/>
              <a:pPr/>
              <a:t>‹#›</a:t>
            </a:fld>
            <a:endParaRPr lang="en-AU"/>
          </a:p>
        </p:txBody>
      </p:sp>
      <p:pic>
        <p:nvPicPr>
          <p:cNvPr id="14" name="Picture 13">
            <a:extLst>
              <a:ext uri="{FF2B5EF4-FFF2-40B4-BE49-F238E27FC236}">
                <a16:creationId xmlns:a16="http://schemas.microsoft.com/office/drawing/2014/main" id="{490633BF-DE6A-4E01-9F32-AB9A42461B96}"/>
              </a:ext>
            </a:extLst>
          </p:cNvPr>
          <p:cNvPicPr>
            <a:picLocks noChangeAspect="1"/>
          </p:cNvPicPr>
          <p:nvPr userDrawn="1"/>
        </p:nvPicPr>
        <p:blipFill>
          <a:blip r:embed="rId2"/>
          <a:srcRect/>
          <a:stretch/>
        </p:blipFill>
        <p:spPr>
          <a:xfrm>
            <a:off x="8171126" y="819553"/>
            <a:ext cx="2810700" cy="5523861"/>
          </a:xfrm>
          <a:prstGeom prst="rect">
            <a:avLst/>
          </a:prstGeom>
        </p:spPr>
      </p:pic>
      <p:pic>
        <p:nvPicPr>
          <p:cNvPr id="12" name="Picture 11">
            <a:extLst>
              <a:ext uri="{FF2B5EF4-FFF2-40B4-BE49-F238E27FC236}">
                <a16:creationId xmlns:a16="http://schemas.microsoft.com/office/drawing/2014/main" id="{7AF41DB6-5AEA-408D-A5BF-F2AA2A9AA071}"/>
              </a:ext>
            </a:extLst>
          </p:cNvPr>
          <p:cNvPicPr>
            <a:picLocks noChangeAspect="1"/>
          </p:cNvPicPr>
          <p:nvPr userDrawn="1"/>
        </p:nvPicPr>
        <p:blipFill>
          <a:blip r:embed="rId3"/>
          <a:stretch>
            <a:fillRect/>
          </a:stretch>
        </p:blipFill>
        <p:spPr>
          <a:xfrm>
            <a:off x="321510" y="246362"/>
            <a:ext cx="363203" cy="278483"/>
          </a:xfrm>
          <a:prstGeom prst="rect">
            <a:avLst/>
          </a:prstGeom>
        </p:spPr>
      </p:pic>
      <p:pic>
        <p:nvPicPr>
          <p:cNvPr id="13" name="Picture 12">
            <a:extLst>
              <a:ext uri="{FF2B5EF4-FFF2-40B4-BE49-F238E27FC236}">
                <a16:creationId xmlns:a16="http://schemas.microsoft.com/office/drawing/2014/main" id="{E400AA1C-D441-4635-902A-1D054715368D}"/>
              </a:ext>
            </a:extLst>
          </p:cNvPr>
          <p:cNvPicPr>
            <a:picLocks noChangeAspect="1"/>
          </p:cNvPicPr>
          <p:nvPr userDrawn="1"/>
        </p:nvPicPr>
        <p:blipFill>
          <a:blip r:embed="rId4"/>
          <a:stretch>
            <a:fillRect/>
          </a:stretch>
        </p:blipFill>
        <p:spPr>
          <a:xfrm>
            <a:off x="10301028" y="244059"/>
            <a:ext cx="1612486" cy="131646"/>
          </a:xfrm>
          <a:prstGeom prst="rect">
            <a:avLst/>
          </a:prstGeom>
        </p:spPr>
      </p:pic>
    </p:spTree>
    <p:extLst>
      <p:ext uri="{BB962C8B-B14F-4D97-AF65-F5344CB8AC3E}">
        <p14:creationId xmlns:p14="http://schemas.microsoft.com/office/powerpoint/2010/main" val="412556572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Divider 2">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AA5B253F-6E57-4153-B4A9-E4A9AD7BE1DF}"/>
              </a:ext>
            </a:extLst>
          </p:cNvPr>
          <p:cNvSpPr/>
          <p:nvPr userDrawn="1"/>
        </p:nvSpPr>
        <p:spPr>
          <a:xfrm>
            <a:off x="1" y="0"/>
            <a:ext cx="12191999" cy="6858000"/>
          </a:xfrm>
          <a:prstGeom prst="rect">
            <a:avLst/>
          </a:prstGeom>
          <a:solidFill>
            <a:srgbClr val="0069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266"/>
          </a:p>
        </p:txBody>
      </p:sp>
      <p:sp>
        <p:nvSpPr>
          <p:cNvPr id="2" name="Title 1"/>
          <p:cNvSpPr>
            <a:spLocks noGrp="1"/>
          </p:cNvSpPr>
          <p:nvPr>
            <p:ph type="title" hasCustomPrompt="1"/>
          </p:nvPr>
        </p:nvSpPr>
        <p:spPr>
          <a:xfrm>
            <a:off x="321509" y="1413894"/>
            <a:ext cx="7389409" cy="2015106"/>
          </a:xfrm>
        </p:spPr>
        <p:txBody>
          <a:bodyPr>
            <a:noAutofit/>
          </a:bodyPr>
          <a:lstStyle>
            <a:lvl1pPr>
              <a:lnSpc>
                <a:spcPct val="80000"/>
              </a:lnSpc>
              <a:defRPr sz="6118">
                <a:solidFill>
                  <a:schemeClr val="bg1"/>
                </a:solidFill>
              </a:defRPr>
            </a:lvl1pPr>
          </a:lstStyle>
          <a:p>
            <a:r>
              <a:rPr lang="en-US"/>
              <a:t>[Section Title]</a:t>
            </a:r>
            <a:endParaRPr lang="en-AU"/>
          </a:p>
        </p:txBody>
      </p:sp>
      <p:sp>
        <p:nvSpPr>
          <p:cNvPr id="7" name="Text Placeholder 6"/>
          <p:cNvSpPr>
            <a:spLocks noGrp="1"/>
          </p:cNvSpPr>
          <p:nvPr>
            <p:ph type="body" sz="quarter" idx="10" hasCustomPrompt="1"/>
          </p:nvPr>
        </p:nvSpPr>
        <p:spPr>
          <a:xfrm>
            <a:off x="321508" y="2365637"/>
            <a:ext cx="7392468" cy="1620391"/>
          </a:xfrm>
        </p:spPr>
        <p:txBody>
          <a:bodyPr>
            <a:noAutofit/>
          </a:bodyPr>
          <a:lstStyle>
            <a:lvl1pPr marL="0" indent="0">
              <a:buNone/>
              <a:defRPr sz="2883">
                <a:solidFill>
                  <a:schemeClr val="bg1"/>
                </a:solidFill>
              </a:defRPr>
            </a:lvl1pPr>
          </a:lstStyle>
          <a:p>
            <a:pPr lvl="0"/>
            <a:r>
              <a:rPr lang="en-US"/>
              <a:t>[Subtitle Information]</a:t>
            </a:r>
          </a:p>
        </p:txBody>
      </p:sp>
      <p:sp>
        <p:nvSpPr>
          <p:cNvPr id="8" name="Footer Placeholder 7">
            <a:extLst>
              <a:ext uri="{FF2B5EF4-FFF2-40B4-BE49-F238E27FC236}">
                <a16:creationId xmlns:a16="http://schemas.microsoft.com/office/drawing/2014/main" id="{AB02DA4E-EE8A-4DE3-A265-D45FF54BE9A8}"/>
              </a:ext>
            </a:extLst>
          </p:cNvPr>
          <p:cNvSpPr>
            <a:spLocks noGrp="1"/>
          </p:cNvSpPr>
          <p:nvPr>
            <p:ph type="ftr" sz="quarter" idx="11"/>
          </p:nvPr>
        </p:nvSpPr>
        <p:spPr/>
        <p:txBody>
          <a:bodyPr/>
          <a:lstStyle>
            <a:lvl1pPr>
              <a:defRPr>
                <a:solidFill>
                  <a:schemeClr val="bg1"/>
                </a:solidFill>
              </a:defRPr>
            </a:lvl1pPr>
          </a:lstStyle>
          <a:p>
            <a:pPr algn="ctr"/>
            <a:r>
              <a:rPr lang="en-US" dirty="0"/>
              <a:t>Breaking the Mold: Women’s Leadership in Fundraising</a:t>
            </a:r>
            <a:endParaRPr lang="en-AU" dirty="0"/>
          </a:p>
        </p:txBody>
      </p:sp>
      <p:sp>
        <p:nvSpPr>
          <p:cNvPr id="9" name="Slide Number Placeholder 8">
            <a:extLst>
              <a:ext uri="{FF2B5EF4-FFF2-40B4-BE49-F238E27FC236}">
                <a16:creationId xmlns:a16="http://schemas.microsoft.com/office/drawing/2014/main" id="{F7661B98-F50D-413A-B3C3-7FED0F3F2470}"/>
              </a:ext>
            </a:extLst>
          </p:cNvPr>
          <p:cNvSpPr>
            <a:spLocks noGrp="1"/>
          </p:cNvSpPr>
          <p:nvPr>
            <p:ph type="sldNum" sz="quarter" idx="12"/>
          </p:nvPr>
        </p:nvSpPr>
        <p:spPr/>
        <p:txBody>
          <a:bodyPr/>
          <a:lstStyle>
            <a:lvl1pPr>
              <a:defRPr>
                <a:solidFill>
                  <a:schemeClr val="bg1"/>
                </a:solidFill>
              </a:defRPr>
            </a:lvl1pPr>
          </a:lstStyle>
          <a:p>
            <a:fld id="{E917DE0E-AFB1-41FD-BC35-27DB61CA125F}" type="slidenum">
              <a:rPr lang="en-AU" smtClean="0"/>
              <a:pPr/>
              <a:t>‹#›</a:t>
            </a:fld>
            <a:endParaRPr lang="en-AU"/>
          </a:p>
        </p:txBody>
      </p:sp>
      <p:pic>
        <p:nvPicPr>
          <p:cNvPr id="4" name="Picture 3">
            <a:extLst>
              <a:ext uri="{FF2B5EF4-FFF2-40B4-BE49-F238E27FC236}">
                <a16:creationId xmlns:a16="http://schemas.microsoft.com/office/drawing/2014/main" id="{7E700A36-47BB-4418-B306-3E7E3AC141EB}"/>
              </a:ext>
            </a:extLst>
          </p:cNvPr>
          <p:cNvPicPr>
            <a:picLocks noChangeAspect="1"/>
          </p:cNvPicPr>
          <p:nvPr userDrawn="1"/>
        </p:nvPicPr>
        <p:blipFill>
          <a:blip r:embed="rId2"/>
          <a:stretch>
            <a:fillRect/>
          </a:stretch>
        </p:blipFill>
        <p:spPr>
          <a:xfrm>
            <a:off x="7710917" y="1400498"/>
            <a:ext cx="3675201" cy="4801391"/>
          </a:xfrm>
          <a:prstGeom prst="rect">
            <a:avLst/>
          </a:prstGeom>
        </p:spPr>
      </p:pic>
      <p:pic>
        <p:nvPicPr>
          <p:cNvPr id="12" name="Picture 11">
            <a:extLst>
              <a:ext uri="{FF2B5EF4-FFF2-40B4-BE49-F238E27FC236}">
                <a16:creationId xmlns:a16="http://schemas.microsoft.com/office/drawing/2014/main" id="{0E12473B-6F9B-4A83-8856-23C5641F0535}"/>
              </a:ext>
            </a:extLst>
          </p:cNvPr>
          <p:cNvPicPr>
            <a:picLocks noChangeAspect="1"/>
          </p:cNvPicPr>
          <p:nvPr userDrawn="1"/>
        </p:nvPicPr>
        <p:blipFill>
          <a:blip r:embed="rId3"/>
          <a:stretch>
            <a:fillRect/>
          </a:stretch>
        </p:blipFill>
        <p:spPr>
          <a:xfrm>
            <a:off x="321510" y="246362"/>
            <a:ext cx="363203" cy="278483"/>
          </a:xfrm>
          <a:prstGeom prst="rect">
            <a:avLst/>
          </a:prstGeom>
        </p:spPr>
      </p:pic>
      <p:pic>
        <p:nvPicPr>
          <p:cNvPr id="13" name="Picture 12">
            <a:extLst>
              <a:ext uri="{FF2B5EF4-FFF2-40B4-BE49-F238E27FC236}">
                <a16:creationId xmlns:a16="http://schemas.microsoft.com/office/drawing/2014/main" id="{0F56D179-7759-497B-8880-790CAAFA9560}"/>
              </a:ext>
            </a:extLst>
          </p:cNvPr>
          <p:cNvPicPr>
            <a:picLocks noChangeAspect="1"/>
          </p:cNvPicPr>
          <p:nvPr userDrawn="1"/>
        </p:nvPicPr>
        <p:blipFill>
          <a:blip r:embed="rId4"/>
          <a:stretch>
            <a:fillRect/>
          </a:stretch>
        </p:blipFill>
        <p:spPr>
          <a:xfrm>
            <a:off x="10301028" y="244059"/>
            <a:ext cx="1612486" cy="131646"/>
          </a:xfrm>
          <a:prstGeom prst="rect">
            <a:avLst/>
          </a:prstGeom>
        </p:spPr>
      </p:pic>
    </p:spTree>
    <p:extLst>
      <p:ext uri="{BB962C8B-B14F-4D97-AF65-F5344CB8AC3E}">
        <p14:creationId xmlns:p14="http://schemas.microsoft.com/office/powerpoint/2010/main" val="173999130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Divider 3">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AA5B253F-6E57-4153-B4A9-E4A9AD7BE1DF}"/>
              </a:ext>
            </a:extLst>
          </p:cNvPr>
          <p:cNvSpPr/>
          <p:nvPr userDrawn="1"/>
        </p:nvSpPr>
        <p:spPr>
          <a:xfrm>
            <a:off x="1" y="0"/>
            <a:ext cx="12191999" cy="6858000"/>
          </a:xfrm>
          <a:prstGeom prst="rect">
            <a:avLst/>
          </a:prstGeom>
          <a:solidFill>
            <a:srgbClr val="0069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266"/>
          </a:p>
        </p:txBody>
      </p:sp>
      <p:sp>
        <p:nvSpPr>
          <p:cNvPr id="2" name="Title 1"/>
          <p:cNvSpPr>
            <a:spLocks noGrp="1"/>
          </p:cNvSpPr>
          <p:nvPr>
            <p:ph type="title" hasCustomPrompt="1"/>
          </p:nvPr>
        </p:nvSpPr>
        <p:spPr>
          <a:xfrm>
            <a:off x="321509" y="1413894"/>
            <a:ext cx="7389409" cy="2015106"/>
          </a:xfrm>
        </p:spPr>
        <p:txBody>
          <a:bodyPr>
            <a:noAutofit/>
          </a:bodyPr>
          <a:lstStyle>
            <a:lvl1pPr>
              <a:lnSpc>
                <a:spcPct val="80000"/>
              </a:lnSpc>
              <a:defRPr sz="6118">
                <a:solidFill>
                  <a:schemeClr val="bg1"/>
                </a:solidFill>
              </a:defRPr>
            </a:lvl1pPr>
          </a:lstStyle>
          <a:p>
            <a:r>
              <a:rPr lang="en-US"/>
              <a:t>[Section Title]</a:t>
            </a:r>
            <a:endParaRPr lang="en-AU"/>
          </a:p>
        </p:txBody>
      </p:sp>
      <p:sp>
        <p:nvSpPr>
          <p:cNvPr id="7" name="Text Placeholder 6"/>
          <p:cNvSpPr>
            <a:spLocks noGrp="1"/>
          </p:cNvSpPr>
          <p:nvPr>
            <p:ph type="body" sz="quarter" idx="10" hasCustomPrompt="1"/>
          </p:nvPr>
        </p:nvSpPr>
        <p:spPr>
          <a:xfrm>
            <a:off x="321508" y="2365637"/>
            <a:ext cx="7392468" cy="1620391"/>
          </a:xfrm>
        </p:spPr>
        <p:txBody>
          <a:bodyPr>
            <a:noAutofit/>
          </a:bodyPr>
          <a:lstStyle>
            <a:lvl1pPr marL="0" indent="0">
              <a:buNone/>
              <a:defRPr sz="2883">
                <a:solidFill>
                  <a:schemeClr val="bg1"/>
                </a:solidFill>
              </a:defRPr>
            </a:lvl1pPr>
          </a:lstStyle>
          <a:p>
            <a:pPr lvl="0"/>
            <a:r>
              <a:rPr lang="en-US"/>
              <a:t>[Subtitle Information]</a:t>
            </a:r>
          </a:p>
        </p:txBody>
      </p:sp>
      <p:sp>
        <p:nvSpPr>
          <p:cNvPr id="8" name="Footer Placeholder 7">
            <a:extLst>
              <a:ext uri="{FF2B5EF4-FFF2-40B4-BE49-F238E27FC236}">
                <a16:creationId xmlns:a16="http://schemas.microsoft.com/office/drawing/2014/main" id="{AB02DA4E-EE8A-4DE3-A265-D45FF54BE9A8}"/>
              </a:ext>
            </a:extLst>
          </p:cNvPr>
          <p:cNvSpPr>
            <a:spLocks noGrp="1"/>
          </p:cNvSpPr>
          <p:nvPr>
            <p:ph type="ftr" sz="quarter" idx="11"/>
          </p:nvPr>
        </p:nvSpPr>
        <p:spPr/>
        <p:txBody>
          <a:bodyPr/>
          <a:lstStyle>
            <a:lvl1pPr>
              <a:defRPr>
                <a:solidFill>
                  <a:schemeClr val="bg1"/>
                </a:solidFill>
              </a:defRPr>
            </a:lvl1pPr>
          </a:lstStyle>
          <a:p>
            <a:pPr algn="ctr"/>
            <a:r>
              <a:rPr lang="en-US" dirty="0"/>
              <a:t>Breaking the Mold: Women’s Leadership in Fundraising</a:t>
            </a:r>
            <a:endParaRPr lang="en-AU" dirty="0"/>
          </a:p>
        </p:txBody>
      </p:sp>
      <p:sp>
        <p:nvSpPr>
          <p:cNvPr id="9" name="Slide Number Placeholder 8">
            <a:extLst>
              <a:ext uri="{FF2B5EF4-FFF2-40B4-BE49-F238E27FC236}">
                <a16:creationId xmlns:a16="http://schemas.microsoft.com/office/drawing/2014/main" id="{F7661B98-F50D-413A-B3C3-7FED0F3F2470}"/>
              </a:ext>
            </a:extLst>
          </p:cNvPr>
          <p:cNvSpPr>
            <a:spLocks noGrp="1"/>
          </p:cNvSpPr>
          <p:nvPr>
            <p:ph type="sldNum" sz="quarter" idx="12"/>
          </p:nvPr>
        </p:nvSpPr>
        <p:spPr/>
        <p:txBody>
          <a:bodyPr/>
          <a:lstStyle>
            <a:lvl1pPr>
              <a:defRPr>
                <a:solidFill>
                  <a:schemeClr val="bg1"/>
                </a:solidFill>
              </a:defRPr>
            </a:lvl1pPr>
          </a:lstStyle>
          <a:p>
            <a:fld id="{E917DE0E-AFB1-41FD-BC35-27DB61CA125F}" type="slidenum">
              <a:rPr lang="en-AU" smtClean="0"/>
              <a:pPr/>
              <a:t>‹#›</a:t>
            </a:fld>
            <a:endParaRPr lang="en-AU"/>
          </a:p>
        </p:txBody>
      </p:sp>
      <p:pic>
        <p:nvPicPr>
          <p:cNvPr id="13" name="Picture 12">
            <a:extLst>
              <a:ext uri="{FF2B5EF4-FFF2-40B4-BE49-F238E27FC236}">
                <a16:creationId xmlns:a16="http://schemas.microsoft.com/office/drawing/2014/main" id="{1C725145-F8C2-435E-83DA-3C6BFFE3B3CB}"/>
              </a:ext>
            </a:extLst>
          </p:cNvPr>
          <p:cNvPicPr>
            <a:picLocks noChangeAspect="1"/>
          </p:cNvPicPr>
          <p:nvPr userDrawn="1"/>
        </p:nvPicPr>
        <p:blipFill>
          <a:blip r:embed="rId2"/>
          <a:stretch>
            <a:fillRect/>
          </a:stretch>
        </p:blipFill>
        <p:spPr>
          <a:xfrm>
            <a:off x="7700404" y="2365637"/>
            <a:ext cx="3757716" cy="2839473"/>
          </a:xfrm>
          <a:prstGeom prst="rect">
            <a:avLst/>
          </a:prstGeom>
        </p:spPr>
      </p:pic>
      <p:pic>
        <p:nvPicPr>
          <p:cNvPr id="12" name="Picture 11">
            <a:extLst>
              <a:ext uri="{FF2B5EF4-FFF2-40B4-BE49-F238E27FC236}">
                <a16:creationId xmlns:a16="http://schemas.microsoft.com/office/drawing/2014/main" id="{0DA09E0F-9A3D-42E9-BF40-D380876817F5}"/>
              </a:ext>
            </a:extLst>
          </p:cNvPr>
          <p:cNvPicPr>
            <a:picLocks noChangeAspect="1"/>
          </p:cNvPicPr>
          <p:nvPr userDrawn="1"/>
        </p:nvPicPr>
        <p:blipFill>
          <a:blip r:embed="rId3"/>
          <a:stretch>
            <a:fillRect/>
          </a:stretch>
        </p:blipFill>
        <p:spPr>
          <a:xfrm>
            <a:off x="321510" y="246362"/>
            <a:ext cx="363203" cy="278483"/>
          </a:xfrm>
          <a:prstGeom prst="rect">
            <a:avLst/>
          </a:prstGeom>
        </p:spPr>
      </p:pic>
      <p:pic>
        <p:nvPicPr>
          <p:cNvPr id="14" name="Picture 13">
            <a:extLst>
              <a:ext uri="{FF2B5EF4-FFF2-40B4-BE49-F238E27FC236}">
                <a16:creationId xmlns:a16="http://schemas.microsoft.com/office/drawing/2014/main" id="{99F43727-5D9C-4050-8B4D-49535AB73D83}"/>
              </a:ext>
            </a:extLst>
          </p:cNvPr>
          <p:cNvPicPr>
            <a:picLocks noChangeAspect="1"/>
          </p:cNvPicPr>
          <p:nvPr userDrawn="1"/>
        </p:nvPicPr>
        <p:blipFill>
          <a:blip r:embed="rId4"/>
          <a:stretch>
            <a:fillRect/>
          </a:stretch>
        </p:blipFill>
        <p:spPr>
          <a:xfrm>
            <a:off x="10301028" y="244059"/>
            <a:ext cx="1612486" cy="131646"/>
          </a:xfrm>
          <a:prstGeom prst="rect">
            <a:avLst/>
          </a:prstGeom>
        </p:spPr>
      </p:pic>
    </p:spTree>
    <p:extLst>
      <p:ext uri="{BB962C8B-B14F-4D97-AF65-F5344CB8AC3E}">
        <p14:creationId xmlns:p14="http://schemas.microsoft.com/office/powerpoint/2010/main" val="258494225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E6EFBB34-E7A6-446F-8461-EDE7FE5D0D75}"/>
              </a:ext>
            </a:extLst>
          </p:cNvPr>
          <p:cNvPicPr>
            <a:picLocks noChangeAspect="1"/>
          </p:cNvPicPr>
          <p:nvPr userDrawn="1"/>
        </p:nvPicPr>
        <p:blipFill>
          <a:blip r:embed="rId2"/>
          <a:stretch>
            <a:fillRect/>
          </a:stretch>
        </p:blipFill>
        <p:spPr>
          <a:xfrm>
            <a:off x="10328509" y="244059"/>
            <a:ext cx="1557525" cy="131646"/>
          </a:xfrm>
          <a:prstGeom prst="rect">
            <a:avLst/>
          </a:prstGeom>
        </p:spPr>
      </p:pic>
      <p:sp>
        <p:nvSpPr>
          <p:cNvPr id="4" name="Content Placeholder 3"/>
          <p:cNvSpPr>
            <a:spLocks noGrp="1"/>
          </p:cNvSpPr>
          <p:nvPr>
            <p:ph sz="quarter" idx="11"/>
          </p:nvPr>
        </p:nvSpPr>
        <p:spPr>
          <a:xfrm>
            <a:off x="321508" y="2365636"/>
            <a:ext cx="11546007" cy="4127303"/>
          </a:xfrm>
        </p:spPr>
        <p:txBody>
          <a:bodyPr/>
          <a:lstStyle>
            <a:lvl1pPr indent="-160752">
              <a:lnSpc>
                <a:spcPts val="2532"/>
              </a:lnSpc>
              <a:defRPr/>
            </a:lvl1pPr>
            <a:lvl2pPr indent="-160752">
              <a:defRPr/>
            </a:lvl2pPr>
            <a:lvl3pPr indent="-160752">
              <a:defRPr/>
            </a:lvl3pPr>
            <a:lvl4pPr indent="-160752">
              <a:defRPr/>
            </a:lvl4pPr>
            <a:lvl5pPr indent="-160752">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5" name="Title 4">
            <a:extLst>
              <a:ext uri="{FF2B5EF4-FFF2-40B4-BE49-F238E27FC236}">
                <a16:creationId xmlns:a16="http://schemas.microsoft.com/office/drawing/2014/main" id="{EAF6CA74-EFFC-4784-A2B0-42206EF4D599}"/>
              </a:ext>
            </a:extLst>
          </p:cNvPr>
          <p:cNvSpPr>
            <a:spLocks noGrp="1"/>
          </p:cNvSpPr>
          <p:nvPr>
            <p:ph type="title"/>
          </p:nvPr>
        </p:nvSpPr>
        <p:spPr/>
        <p:txBody>
          <a:bodyPr/>
          <a:lstStyle/>
          <a:p>
            <a:r>
              <a:rPr lang="en-US"/>
              <a:t>Click to edit Master title style</a:t>
            </a:r>
            <a:endParaRPr lang="en-AU"/>
          </a:p>
        </p:txBody>
      </p:sp>
      <p:sp>
        <p:nvSpPr>
          <p:cNvPr id="6" name="Footer Placeholder 5">
            <a:extLst>
              <a:ext uri="{FF2B5EF4-FFF2-40B4-BE49-F238E27FC236}">
                <a16:creationId xmlns:a16="http://schemas.microsoft.com/office/drawing/2014/main" id="{3688288C-36FD-45F0-A3A9-71488442593B}"/>
              </a:ext>
            </a:extLst>
          </p:cNvPr>
          <p:cNvSpPr>
            <a:spLocks noGrp="1"/>
          </p:cNvSpPr>
          <p:nvPr>
            <p:ph type="ftr" sz="quarter" idx="12"/>
          </p:nvPr>
        </p:nvSpPr>
        <p:spPr>
          <a:xfrm>
            <a:off x="2383047" y="184260"/>
            <a:ext cx="7425906" cy="217125"/>
          </a:xfrm>
        </p:spPr>
        <p:txBody>
          <a:bodyPr/>
          <a:lstStyle>
            <a:lvl1pPr algn="ctr">
              <a:defRPr/>
            </a:lvl1pPr>
          </a:lstStyle>
          <a:p>
            <a:r>
              <a:rPr lang="en-US" dirty="0"/>
              <a:t>Breaking the Mold: Women’s Leadership in Fundraising</a:t>
            </a:r>
            <a:endParaRPr lang="en-AU" dirty="0"/>
          </a:p>
        </p:txBody>
      </p:sp>
      <p:sp>
        <p:nvSpPr>
          <p:cNvPr id="7" name="Slide Number Placeholder 6">
            <a:extLst>
              <a:ext uri="{FF2B5EF4-FFF2-40B4-BE49-F238E27FC236}">
                <a16:creationId xmlns:a16="http://schemas.microsoft.com/office/drawing/2014/main" id="{E0BB7F35-A287-4632-A2D6-444EC97FAC85}"/>
              </a:ext>
            </a:extLst>
          </p:cNvPr>
          <p:cNvSpPr>
            <a:spLocks noGrp="1"/>
          </p:cNvSpPr>
          <p:nvPr>
            <p:ph type="sldNum" sz="quarter" idx="13"/>
          </p:nvPr>
        </p:nvSpPr>
        <p:spPr/>
        <p:txBody>
          <a:bodyPr/>
          <a:lstStyle/>
          <a:p>
            <a:fld id="{E917DE0E-AFB1-41FD-BC35-27DB61CA125F}" type="slidenum">
              <a:rPr lang="en-AU" smtClean="0"/>
              <a:pPr/>
              <a:t>‹#›</a:t>
            </a:fld>
            <a:endParaRPr lang="en-AU"/>
          </a:p>
        </p:txBody>
      </p:sp>
      <p:pic>
        <p:nvPicPr>
          <p:cNvPr id="9" name="Picture 8">
            <a:extLst>
              <a:ext uri="{FF2B5EF4-FFF2-40B4-BE49-F238E27FC236}">
                <a16:creationId xmlns:a16="http://schemas.microsoft.com/office/drawing/2014/main" id="{3157881E-E143-4217-816A-8C4E380EDD75}"/>
              </a:ext>
            </a:extLst>
          </p:cNvPr>
          <p:cNvPicPr>
            <a:picLocks noChangeAspect="1"/>
          </p:cNvPicPr>
          <p:nvPr userDrawn="1"/>
        </p:nvPicPr>
        <p:blipFill>
          <a:blip r:embed="rId3"/>
          <a:stretch>
            <a:fillRect/>
          </a:stretch>
        </p:blipFill>
        <p:spPr>
          <a:xfrm>
            <a:off x="321510" y="246362"/>
            <a:ext cx="363203" cy="278483"/>
          </a:xfrm>
          <a:prstGeom prst="rect">
            <a:avLst/>
          </a:prstGeom>
        </p:spPr>
      </p:pic>
    </p:spTree>
    <p:extLst>
      <p:ext uri="{BB962C8B-B14F-4D97-AF65-F5344CB8AC3E}">
        <p14:creationId xmlns:p14="http://schemas.microsoft.com/office/powerpoint/2010/main" val="107213159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321507" y="2365635"/>
            <a:ext cx="5636938" cy="4127304"/>
          </a:xfrm>
        </p:spPr>
        <p:txBody>
          <a:bodyPr>
            <a:normAutofit/>
          </a:bodyPr>
          <a:lstStyle>
            <a:lvl1pPr>
              <a:defRPr lang="en-US" dirty="0" smtClean="0"/>
            </a:lvl1pPr>
            <a:lvl2pPr>
              <a:defRPr lang="en-US" dirty="0" smtClean="0"/>
            </a:lvl2pPr>
            <a:lvl3pPr>
              <a:defRPr lang="en-US" dirty="0" smtClean="0"/>
            </a:lvl3pPr>
            <a:lvl4pPr>
              <a:defRPr lang="en-US" dirty="0" smtClean="0"/>
            </a:lvl4pPr>
            <a:lvl5pPr>
              <a:defRPr lang="en-US" dirty="0"/>
            </a:lvl5pPr>
            <a:lvl6pPr>
              <a:defRPr sz="1266"/>
            </a:lvl6pPr>
            <a:lvl7pPr>
              <a:defRPr sz="1266"/>
            </a:lvl7pPr>
            <a:lvl8pPr>
              <a:defRPr sz="1266"/>
            </a:lvl8pPr>
            <a:lvl9pPr>
              <a:defRPr sz="1266"/>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hasCustomPrompt="1"/>
          </p:nvPr>
        </p:nvSpPr>
        <p:spPr>
          <a:xfrm>
            <a:off x="6230577" y="2365635"/>
            <a:ext cx="5636938" cy="4127304"/>
          </a:xfrm>
        </p:spPr>
        <p:txBody>
          <a:bodyPr>
            <a:normAutofit/>
          </a:bodyPr>
          <a:lstStyle>
            <a:lvl1pPr>
              <a:defRPr lang="en-US" dirty="0" smtClean="0"/>
            </a:lvl1pPr>
            <a:lvl2pPr>
              <a:defRPr lang="en-US" dirty="0" smtClean="0"/>
            </a:lvl2pPr>
            <a:lvl3pPr>
              <a:defRPr lang="en-US" dirty="0" smtClean="0"/>
            </a:lvl3pPr>
            <a:lvl4pPr>
              <a:defRPr lang="en-US" dirty="0" smtClean="0"/>
            </a:lvl4pPr>
            <a:lvl5pPr>
              <a:defRPr lang="en-US" dirty="0"/>
            </a:lvl5pPr>
            <a:lvl6pPr>
              <a:defRPr sz="1266"/>
            </a:lvl6pPr>
            <a:lvl7pPr>
              <a:defRPr sz="1266"/>
            </a:lvl7pPr>
            <a:lvl8pPr>
              <a:defRPr sz="1266"/>
            </a:lvl8pPr>
            <a:lvl9pPr>
              <a:defRPr sz="1266"/>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itle 4"/>
          <p:cNvSpPr>
            <a:spLocks noGrp="1"/>
          </p:cNvSpPr>
          <p:nvPr>
            <p:ph type="title"/>
          </p:nvPr>
        </p:nvSpPr>
        <p:spPr/>
        <p:txBody>
          <a:bodyPr/>
          <a:lstStyle/>
          <a:p>
            <a:r>
              <a:rPr lang="en-US"/>
              <a:t>Click to edit Master title style</a:t>
            </a:r>
            <a:endParaRPr lang="en-AU"/>
          </a:p>
        </p:txBody>
      </p:sp>
      <p:sp>
        <p:nvSpPr>
          <p:cNvPr id="2" name="Footer Placeholder 1">
            <a:extLst>
              <a:ext uri="{FF2B5EF4-FFF2-40B4-BE49-F238E27FC236}">
                <a16:creationId xmlns:a16="http://schemas.microsoft.com/office/drawing/2014/main" id="{8337B9FB-8EDC-4415-A524-2F201C5737B9}"/>
              </a:ext>
            </a:extLst>
          </p:cNvPr>
          <p:cNvSpPr>
            <a:spLocks noGrp="1"/>
          </p:cNvSpPr>
          <p:nvPr>
            <p:ph type="ftr" sz="quarter" idx="10"/>
          </p:nvPr>
        </p:nvSpPr>
        <p:spPr/>
        <p:txBody>
          <a:bodyPr/>
          <a:lstStyle/>
          <a:p>
            <a:pPr algn="ctr"/>
            <a:r>
              <a:rPr lang="en-US" dirty="0"/>
              <a:t>Breaking the Mold: Women’s Leadership in Fundraising</a:t>
            </a:r>
            <a:endParaRPr lang="en-AU" dirty="0"/>
          </a:p>
        </p:txBody>
      </p:sp>
      <p:sp>
        <p:nvSpPr>
          <p:cNvPr id="6" name="Slide Number Placeholder 5">
            <a:extLst>
              <a:ext uri="{FF2B5EF4-FFF2-40B4-BE49-F238E27FC236}">
                <a16:creationId xmlns:a16="http://schemas.microsoft.com/office/drawing/2014/main" id="{85F47635-3CC7-4ECB-95A2-A2A3336B006D}"/>
              </a:ext>
            </a:extLst>
          </p:cNvPr>
          <p:cNvSpPr>
            <a:spLocks noGrp="1"/>
          </p:cNvSpPr>
          <p:nvPr>
            <p:ph type="sldNum" sz="quarter" idx="11"/>
          </p:nvPr>
        </p:nvSpPr>
        <p:spPr/>
        <p:txBody>
          <a:bodyPr/>
          <a:lstStyle/>
          <a:p>
            <a:fld id="{E917DE0E-AFB1-41FD-BC35-27DB61CA125F}" type="slidenum">
              <a:rPr lang="en-AU" smtClean="0"/>
              <a:pPr/>
              <a:t>‹#›</a:t>
            </a:fld>
            <a:endParaRPr lang="en-AU"/>
          </a:p>
        </p:txBody>
      </p:sp>
      <p:pic>
        <p:nvPicPr>
          <p:cNvPr id="10" name="Picture 9">
            <a:extLst>
              <a:ext uri="{FF2B5EF4-FFF2-40B4-BE49-F238E27FC236}">
                <a16:creationId xmlns:a16="http://schemas.microsoft.com/office/drawing/2014/main" id="{EEB0B422-09F3-401B-BCC9-0BD19CBF8F13}"/>
              </a:ext>
            </a:extLst>
          </p:cNvPr>
          <p:cNvPicPr>
            <a:picLocks noChangeAspect="1"/>
          </p:cNvPicPr>
          <p:nvPr userDrawn="1"/>
        </p:nvPicPr>
        <p:blipFill>
          <a:blip r:embed="rId2"/>
          <a:stretch>
            <a:fillRect/>
          </a:stretch>
        </p:blipFill>
        <p:spPr>
          <a:xfrm>
            <a:off x="10328509" y="244059"/>
            <a:ext cx="1557525" cy="131646"/>
          </a:xfrm>
          <a:prstGeom prst="rect">
            <a:avLst/>
          </a:prstGeom>
        </p:spPr>
      </p:pic>
      <p:pic>
        <p:nvPicPr>
          <p:cNvPr id="11" name="Picture 10">
            <a:extLst>
              <a:ext uri="{FF2B5EF4-FFF2-40B4-BE49-F238E27FC236}">
                <a16:creationId xmlns:a16="http://schemas.microsoft.com/office/drawing/2014/main" id="{DB79A268-DC64-46CE-B24E-6EA4998BFC0F}"/>
              </a:ext>
            </a:extLst>
          </p:cNvPr>
          <p:cNvPicPr>
            <a:picLocks noChangeAspect="1"/>
          </p:cNvPicPr>
          <p:nvPr userDrawn="1"/>
        </p:nvPicPr>
        <p:blipFill>
          <a:blip r:embed="rId3"/>
          <a:stretch>
            <a:fillRect/>
          </a:stretch>
        </p:blipFill>
        <p:spPr>
          <a:xfrm>
            <a:off x="321510" y="246362"/>
            <a:ext cx="363203" cy="278483"/>
          </a:xfrm>
          <a:prstGeom prst="rect">
            <a:avLst/>
          </a:prstGeom>
        </p:spPr>
      </p:pic>
    </p:spTree>
    <p:extLst>
      <p:ext uri="{BB962C8B-B14F-4D97-AF65-F5344CB8AC3E}">
        <p14:creationId xmlns:p14="http://schemas.microsoft.com/office/powerpoint/2010/main" val="60515438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Two Content Numbered">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321507" y="2365635"/>
            <a:ext cx="5636938" cy="4127304"/>
          </a:xfrm>
        </p:spPr>
        <p:txBody>
          <a:bodyPr>
            <a:normAutofit/>
          </a:bodyPr>
          <a:lstStyle>
            <a:lvl1pPr indent="-160752">
              <a:defRPr lang="en-US" dirty="0" smtClean="0"/>
            </a:lvl1pPr>
            <a:lvl2pPr indent="-160752">
              <a:defRPr lang="en-US" dirty="0" smtClean="0"/>
            </a:lvl2pPr>
            <a:lvl3pPr indent="-160752">
              <a:defRPr lang="en-US" dirty="0" smtClean="0"/>
            </a:lvl3pPr>
            <a:lvl4pPr indent="-160752">
              <a:defRPr lang="en-US" dirty="0" smtClean="0"/>
            </a:lvl4pPr>
            <a:lvl5pPr indent="-160752">
              <a:defRPr lang="en-US" dirty="0"/>
            </a:lvl5pPr>
            <a:lvl6pPr>
              <a:defRPr sz="1266"/>
            </a:lvl6pPr>
            <a:lvl7pPr>
              <a:defRPr sz="1266"/>
            </a:lvl7pPr>
            <a:lvl8pPr>
              <a:defRPr sz="1266"/>
            </a:lvl8pPr>
            <a:lvl9pPr>
              <a:defRPr sz="1266"/>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30577" y="2365635"/>
            <a:ext cx="5636938" cy="4127304"/>
          </a:xfrm>
        </p:spPr>
        <p:txBody>
          <a:bodyPr>
            <a:normAutofit/>
          </a:bodyPr>
          <a:lstStyle>
            <a:lvl1pPr marL="128601" indent="-160752">
              <a:buFont typeface="+mj-lt"/>
              <a:buAutoNum type="arabicPeriod"/>
              <a:defRPr lang="en-US" sz="1969" b="0" dirty="0" smtClean="0">
                <a:latin typeface="+mn-lt"/>
              </a:defRPr>
            </a:lvl1pPr>
            <a:lvl2pPr marL="450104" indent="-160752">
              <a:buFont typeface="+mj-lt"/>
              <a:buAutoNum type="alphaLcPeriod"/>
              <a:defRPr lang="en-US" sz="1688" b="0" dirty="0" smtClean="0">
                <a:latin typeface="+mn-lt"/>
              </a:defRPr>
            </a:lvl2pPr>
            <a:lvl3pPr marL="771607" indent="-160752">
              <a:buFont typeface="+mj-lt"/>
              <a:buAutoNum type="romanLcPeriod"/>
              <a:defRPr lang="en-US" sz="1406" b="0" dirty="0" smtClean="0">
                <a:latin typeface="+mn-lt"/>
              </a:defRPr>
            </a:lvl3pPr>
            <a:lvl4pPr marL="1093110" indent="-160752">
              <a:buFont typeface="+mj-lt"/>
              <a:buAutoNum type="arabicPeriod"/>
              <a:defRPr lang="en-US" sz="1406" b="0" dirty="0" smtClean="0">
                <a:latin typeface="+mn-lt"/>
              </a:defRPr>
            </a:lvl4pPr>
            <a:lvl5pPr marL="1414613" indent="-160752">
              <a:buFont typeface="+mj-lt"/>
              <a:buAutoNum type="alphaLcPeriod"/>
              <a:defRPr lang="en-US" sz="1406" b="0" dirty="0">
                <a:latin typeface="+mn-lt"/>
              </a:defRPr>
            </a:lvl5pPr>
            <a:lvl6pPr>
              <a:defRPr sz="1266"/>
            </a:lvl6pPr>
            <a:lvl7pPr>
              <a:defRPr sz="1266"/>
            </a:lvl7pPr>
            <a:lvl8pPr>
              <a:defRPr sz="1266"/>
            </a:lvl8pPr>
            <a:lvl9pPr>
              <a:defRPr sz="1266"/>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itle 4"/>
          <p:cNvSpPr>
            <a:spLocks noGrp="1"/>
          </p:cNvSpPr>
          <p:nvPr>
            <p:ph type="title"/>
          </p:nvPr>
        </p:nvSpPr>
        <p:spPr/>
        <p:txBody>
          <a:bodyPr/>
          <a:lstStyle/>
          <a:p>
            <a:r>
              <a:rPr lang="en-US"/>
              <a:t>Click to edit Master title style</a:t>
            </a:r>
            <a:endParaRPr lang="en-AU"/>
          </a:p>
        </p:txBody>
      </p:sp>
      <p:sp>
        <p:nvSpPr>
          <p:cNvPr id="2" name="Footer Placeholder 1">
            <a:extLst>
              <a:ext uri="{FF2B5EF4-FFF2-40B4-BE49-F238E27FC236}">
                <a16:creationId xmlns:a16="http://schemas.microsoft.com/office/drawing/2014/main" id="{8337B9FB-8EDC-4415-A524-2F201C5737B9}"/>
              </a:ext>
            </a:extLst>
          </p:cNvPr>
          <p:cNvSpPr>
            <a:spLocks noGrp="1"/>
          </p:cNvSpPr>
          <p:nvPr>
            <p:ph type="ftr" sz="quarter" idx="10"/>
          </p:nvPr>
        </p:nvSpPr>
        <p:spPr/>
        <p:txBody>
          <a:bodyPr/>
          <a:lstStyle/>
          <a:p>
            <a:pPr algn="ctr"/>
            <a:r>
              <a:rPr lang="en-US" dirty="0"/>
              <a:t>Breaking the Mold: Women’s Leadership in Fundraising</a:t>
            </a:r>
            <a:endParaRPr lang="en-AU" dirty="0"/>
          </a:p>
        </p:txBody>
      </p:sp>
      <p:sp>
        <p:nvSpPr>
          <p:cNvPr id="6" name="Slide Number Placeholder 5">
            <a:extLst>
              <a:ext uri="{FF2B5EF4-FFF2-40B4-BE49-F238E27FC236}">
                <a16:creationId xmlns:a16="http://schemas.microsoft.com/office/drawing/2014/main" id="{85F47635-3CC7-4ECB-95A2-A2A3336B006D}"/>
              </a:ext>
            </a:extLst>
          </p:cNvPr>
          <p:cNvSpPr>
            <a:spLocks noGrp="1"/>
          </p:cNvSpPr>
          <p:nvPr>
            <p:ph type="sldNum" sz="quarter" idx="11"/>
          </p:nvPr>
        </p:nvSpPr>
        <p:spPr/>
        <p:txBody>
          <a:bodyPr/>
          <a:lstStyle/>
          <a:p>
            <a:fld id="{E917DE0E-AFB1-41FD-BC35-27DB61CA125F}" type="slidenum">
              <a:rPr lang="en-AU" smtClean="0"/>
              <a:pPr/>
              <a:t>‹#›</a:t>
            </a:fld>
            <a:endParaRPr lang="en-AU"/>
          </a:p>
        </p:txBody>
      </p:sp>
      <p:pic>
        <p:nvPicPr>
          <p:cNvPr id="10" name="Picture 9">
            <a:extLst>
              <a:ext uri="{FF2B5EF4-FFF2-40B4-BE49-F238E27FC236}">
                <a16:creationId xmlns:a16="http://schemas.microsoft.com/office/drawing/2014/main" id="{EE222980-9FEA-47AB-8160-1C2959753276}"/>
              </a:ext>
            </a:extLst>
          </p:cNvPr>
          <p:cNvPicPr>
            <a:picLocks noChangeAspect="1"/>
          </p:cNvPicPr>
          <p:nvPr userDrawn="1"/>
        </p:nvPicPr>
        <p:blipFill>
          <a:blip r:embed="rId2"/>
          <a:stretch>
            <a:fillRect/>
          </a:stretch>
        </p:blipFill>
        <p:spPr>
          <a:xfrm>
            <a:off x="10328509" y="244059"/>
            <a:ext cx="1557525" cy="131646"/>
          </a:xfrm>
          <a:prstGeom prst="rect">
            <a:avLst/>
          </a:prstGeom>
        </p:spPr>
      </p:pic>
      <p:pic>
        <p:nvPicPr>
          <p:cNvPr id="11" name="Picture 10">
            <a:extLst>
              <a:ext uri="{FF2B5EF4-FFF2-40B4-BE49-F238E27FC236}">
                <a16:creationId xmlns:a16="http://schemas.microsoft.com/office/drawing/2014/main" id="{C759DED6-E107-4AF2-B3B8-51B167296C6C}"/>
              </a:ext>
            </a:extLst>
          </p:cNvPr>
          <p:cNvPicPr>
            <a:picLocks noChangeAspect="1"/>
          </p:cNvPicPr>
          <p:nvPr userDrawn="1"/>
        </p:nvPicPr>
        <p:blipFill>
          <a:blip r:embed="rId3"/>
          <a:stretch>
            <a:fillRect/>
          </a:stretch>
        </p:blipFill>
        <p:spPr>
          <a:xfrm>
            <a:off x="321510" y="246362"/>
            <a:ext cx="363203" cy="278483"/>
          </a:xfrm>
          <a:prstGeom prst="rect">
            <a:avLst/>
          </a:prstGeom>
        </p:spPr>
      </p:pic>
    </p:spTree>
    <p:extLst>
      <p:ext uri="{BB962C8B-B14F-4D97-AF65-F5344CB8AC3E}">
        <p14:creationId xmlns:p14="http://schemas.microsoft.com/office/powerpoint/2010/main" val="4278590434"/>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Text &amp; Picture">
    <p:spTree>
      <p:nvGrpSpPr>
        <p:cNvPr id="1" name=""/>
        <p:cNvGrpSpPr/>
        <p:nvPr/>
      </p:nvGrpSpPr>
      <p:grpSpPr>
        <a:xfrm>
          <a:off x="0" y="0"/>
          <a:ext cx="0" cy="0"/>
          <a:chOff x="0" y="0"/>
          <a:chExt cx="0" cy="0"/>
        </a:xfrm>
      </p:grpSpPr>
      <p:sp>
        <p:nvSpPr>
          <p:cNvPr id="3" name="Content Placeholder 2"/>
          <p:cNvSpPr>
            <a:spLocks noGrp="1"/>
          </p:cNvSpPr>
          <p:nvPr>
            <p:ph sz="half" idx="1" hasCustomPrompt="1"/>
          </p:nvPr>
        </p:nvSpPr>
        <p:spPr>
          <a:xfrm>
            <a:off x="321508" y="2365636"/>
            <a:ext cx="4356661" cy="4127303"/>
          </a:xfrm>
        </p:spPr>
        <p:txBody>
          <a:bodyPr>
            <a:normAutofit/>
          </a:bodyPr>
          <a:lstStyle>
            <a:lvl1pPr>
              <a:defRPr lang="en-US" dirty="0" smtClean="0"/>
            </a:lvl1pPr>
            <a:lvl2pPr>
              <a:defRPr lang="en-US" dirty="0" smtClean="0"/>
            </a:lvl2pPr>
            <a:lvl3pPr>
              <a:defRPr lang="en-US" dirty="0" smtClean="0"/>
            </a:lvl3pPr>
            <a:lvl4pPr>
              <a:defRPr lang="en-US" dirty="0" smtClean="0"/>
            </a:lvl4pPr>
            <a:lvl5pPr>
              <a:defRPr lang="en-US" dirty="0"/>
            </a:lvl5pPr>
            <a:lvl6pPr>
              <a:defRPr sz="1266"/>
            </a:lvl6pPr>
            <a:lvl7pPr>
              <a:defRPr sz="1266"/>
            </a:lvl7pPr>
            <a:lvl8pPr>
              <a:defRPr sz="1266"/>
            </a:lvl8pPr>
            <a:lvl9pPr>
              <a:defRPr sz="1266"/>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Picture Placeholder 2"/>
          <p:cNvSpPr>
            <a:spLocks noGrp="1"/>
          </p:cNvSpPr>
          <p:nvPr>
            <p:ph type="pic" idx="10" hasCustomPrompt="1"/>
          </p:nvPr>
        </p:nvSpPr>
        <p:spPr>
          <a:xfrm>
            <a:off x="5014594" y="1391441"/>
            <a:ext cx="6853375" cy="5101499"/>
          </a:xfrm>
          <a:solidFill>
            <a:schemeClr val="bg1">
              <a:lumMod val="95000"/>
            </a:schemeClr>
          </a:solidFill>
        </p:spPr>
        <p:txBody>
          <a:bodyPr anchor="ctr"/>
          <a:lstStyle>
            <a:lvl1pPr marL="0" indent="0" algn="ctr">
              <a:spcBef>
                <a:spcPts val="0"/>
              </a:spcBef>
              <a:spcAft>
                <a:spcPts val="0"/>
              </a:spcAft>
              <a:buNone/>
              <a:defRPr lang="en-AU" dirty="0"/>
            </a:lvl1pPr>
            <a:lvl2pPr marL="321503" indent="0">
              <a:buNone/>
              <a:defRPr sz="1969"/>
            </a:lvl2pPr>
            <a:lvl3pPr marL="643006" indent="0">
              <a:buNone/>
              <a:defRPr sz="1688"/>
            </a:lvl3pPr>
            <a:lvl4pPr marL="964509" indent="0">
              <a:buNone/>
              <a:defRPr sz="1406"/>
            </a:lvl4pPr>
            <a:lvl5pPr marL="1286012" indent="0">
              <a:buNone/>
              <a:defRPr sz="1406"/>
            </a:lvl5pPr>
            <a:lvl6pPr marL="1607515" indent="0">
              <a:buNone/>
              <a:defRPr sz="1406"/>
            </a:lvl6pPr>
            <a:lvl7pPr marL="1929018" indent="0">
              <a:buNone/>
              <a:defRPr sz="1406"/>
            </a:lvl7pPr>
            <a:lvl8pPr marL="2250521" indent="0">
              <a:buNone/>
              <a:defRPr sz="1406"/>
            </a:lvl8pPr>
            <a:lvl9pPr marL="2572024" indent="0">
              <a:buNone/>
              <a:defRPr sz="1406"/>
            </a:lvl9pPr>
          </a:lstStyle>
          <a:p>
            <a:r>
              <a:rPr lang="en-US"/>
              <a:t>Click icon to add picture</a:t>
            </a:r>
            <a:br>
              <a:rPr lang="en-US"/>
            </a:br>
            <a:br>
              <a:rPr lang="en-US"/>
            </a:br>
            <a:br>
              <a:rPr lang="en-US"/>
            </a:br>
            <a:endParaRPr lang="en-AU"/>
          </a:p>
        </p:txBody>
      </p:sp>
      <p:sp>
        <p:nvSpPr>
          <p:cNvPr id="4" name="Title 3">
            <a:extLst>
              <a:ext uri="{FF2B5EF4-FFF2-40B4-BE49-F238E27FC236}">
                <a16:creationId xmlns:a16="http://schemas.microsoft.com/office/drawing/2014/main" id="{810DF5E2-898A-4655-8EEC-B0414254D7BB}"/>
              </a:ext>
            </a:extLst>
          </p:cNvPr>
          <p:cNvSpPr>
            <a:spLocks noGrp="1"/>
          </p:cNvSpPr>
          <p:nvPr>
            <p:ph type="title"/>
          </p:nvPr>
        </p:nvSpPr>
        <p:spPr>
          <a:xfrm>
            <a:off x="336425" y="1391440"/>
            <a:ext cx="4341744" cy="923505"/>
          </a:xfrm>
        </p:spPr>
        <p:txBody>
          <a:bodyPr/>
          <a:lstStyle/>
          <a:p>
            <a:r>
              <a:rPr lang="en-US"/>
              <a:t>Click to edit Master title style</a:t>
            </a:r>
            <a:endParaRPr lang="en-AU"/>
          </a:p>
        </p:txBody>
      </p:sp>
      <p:sp>
        <p:nvSpPr>
          <p:cNvPr id="5" name="Footer Placeholder 4">
            <a:extLst>
              <a:ext uri="{FF2B5EF4-FFF2-40B4-BE49-F238E27FC236}">
                <a16:creationId xmlns:a16="http://schemas.microsoft.com/office/drawing/2014/main" id="{D80D38F6-0EA2-4AD3-A861-786EE93C8B71}"/>
              </a:ext>
            </a:extLst>
          </p:cNvPr>
          <p:cNvSpPr>
            <a:spLocks noGrp="1"/>
          </p:cNvSpPr>
          <p:nvPr>
            <p:ph type="ftr" sz="quarter" idx="11"/>
          </p:nvPr>
        </p:nvSpPr>
        <p:spPr/>
        <p:txBody>
          <a:bodyPr/>
          <a:lstStyle/>
          <a:p>
            <a:pPr algn="ctr"/>
            <a:r>
              <a:rPr lang="en-US" dirty="0"/>
              <a:t>Breaking the Mold: Women’s Leadership in Fundraising</a:t>
            </a:r>
            <a:endParaRPr lang="en-AU" dirty="0"/>
          </a:p>
        </p:txBody>
      </p:sp>
      <p:sp>
        <p:nvSpPr>
          <p:cNvPr id="6" name="Slide Number Placeholder 5">
            <a:extLst>
              <a:ext uri="{FF2B5EF4-FFF2-40B4-BE49-F238E27FC236}">
                <a16:creationId xmlns:a16="http://schemas.microsoft.com/office/drawing/2014/main" id="{1EFA721E-E332-4C68-9D4C-F4A8D423BE61}"/>
              </a:ext>
            </a:extLst>
          </p:cNvPr>
          <p:cNvSpPr>
            <a:spLocks noGrp="1"/>
          </p:cNvSpPr>
          <p:nvPr>
            <p:ph type="sldNum" sz="quarter" idx="12"/>
          </p:nvPr>
        </p:nvSpPr>
        <p:spPr/>
        <p:txBody>
          <a:bodyPr/>
          <a:lstStyle/>
          <a:p>
            <a:fld id="{E917DE0E-AFB1-41FD-BC35-27DB61CA125F}" type="slidenum">
              <a:rPr lang="en-AU" smtClean="0"/>
              <a:pPr/>
              <a:t>‹#›</a:t>
            </a:fld>
            <a:endParaRPr lang="en-AU"/>
          </a:p>
        </p:txBody>
      </p:sp>
      <p:pic>
        <p:nvPicPr>
          <p:cNvPr id="11" name="Picture 10">
            <a:extLst>
              <a:ext uri="{FF2B5EF4-FFF2-40B4-BE49-F238E27FC236}">
                <a16:creationId xmlns:a16="http://schemas.microsoft.com/office/drawing/2014/main" id="{F177E974-6222-4E14-8F53-1A35F8F2DE91}"/>
              </a:ext>
            </a:extLst>
          </p:cNvPr>
          <p:cNvPicPr>
            <a:picLocks noChangeAspect="1"/>
          </p:cNvPicPr>
          <p:nvPr userDrawn="1"/>
        </p:nvPicPr>
        <p:blipFill>
          <a:blip r:embed="rId2"/>
          <a:stretch>
            <a:fillRect/>
          </a:stretch>
        </p:blipFill>
        <p:spPr>
          <a:xfrm>
            <a:off x="10328509" y="244059"/>
            <a:ext cx="1557525" cy="131646"/>
          </a:xfrm>
          <a:prstGeom prst="rect">
            <a:avLst/>
          </a:prstGeom>
        </p:spPr>
      </p:pic>
      <p:pic>
        <p:nvPicPr>
          <p:cNvPr id="12" name="Picture 11">
            <a:extLst>
              <a:ext uri="{FF2B5EF4-FFF2-40B4-BE49-F238E27FC236}">
                <a16:creationId xmlns:a16="http://schemas.microsoft.com/office/drawing/2014/main" id="{20A0BD44-827B-47CD-8BFA-2A4BD387B408}"/>
              </a:ext>
            </a:extLst>
          </p:cNvPr>
          <p:cNvPicPr>
            <a:picLocks noChangeAspect="1"/>
          </p:cNvPicPr>
          <p:nvPr userDrawn="1"/>
        </p:nvPicPr>
        <p:blipFill>
          <a:blip r:embed="rId3"/>
          <a:stretch>
            <a:fillRect/>
          </a:stretch>
        </p:blipFill>
        <p:spPr>
          <a:xfrm>
            <a:off x="321510" y="246362"/>
            <a:ext cx="363203" cy="278483"/>
          </a:xfrm>
          <a:prstGeom prst="rect">
            <a:avLst/>
          </a:prstGeom>
        </p:spPr>
      </p:pic>
    </p:spTree>
    <p:extLst>
      <p:ext uri="{BB962C8B-B14F-4D97-AF65-F5344CB8AC3E}">
        <p14:creationId xmlns:p14="http://schemas.microsoft.com/office/powerpoint/2010/main" val="2231539810"/>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Text &amp; Picture Crop">
    <p:spTree>
      <p:nvGrpSpPr>
        <p:cNvPr id="1" name=""/>
        <p:cNvGrpSpPr/>
        <p:nvPr/>
      </p:nvGrpSpPr>
      <p:grpSpPr>
        <a:xfrm>
          <a:off x="0" y="0"/>
          <a:ext cx="0" cy="0"/>
          <a:chOff x="0" y="0"/>
          <a:chExt cx="0" cy="0"/>
        </a:xfrm>
      </p:grpSpPr>
      <p:sp>
        <p:nvSpPr>
          <p:cNvPr id="3" name="Content Placeholder 2"/>
          <p:cNvSpPr>
            <a:spLocks noGrp="1"/>
          </p:cNvSpPr>
          <p:nvPr>
            <p:ph sz="half" idx="1" hasCustomPrompt="1"/>
          </p:nvPr>
        </p:nvSpPr>
        <p:spPr>
          <a:xfrm>
            <a:off x="321508" y="2365636"/>
            <a:ext cx="4356661" cy="4127303"/>
          </a:xfrm>
        </p:spPr>
        <p:txBody>
          <a:bodyPr>
            <a:normAutofit/>
          </a:bodyPr>
          <a:lstStyle>
            <a:lvl1pPr>
              <a:defRPr lang="en-US" dirty="0" smtClean="0"/>
            </a:lvl1pPr>
            <a:lvl2pPr>
              <a:defRPr lang="en-US" dirty="0" smtClean="0"/>
            </a:lvl2pPr>
            <a:lvl3pPr>
              <a:defRPr lang="en-US" dirty="0" smtClean="0"/>
            </a:lvl3pPr>
            <a:lvl4pPr>
              <a:defRPr lang="en-US" dirty="0" smtClean="0"/>
            </a:lvl4pPr>
            <a:lvl5pPr>
              <a:defRPr lang="en-US" dirty="0"/>
            </a:lvl5pPr>
            <a:lvl6pPr>
              <a:defRPr sz="1266"/>
            </a:lvl6pPr>
            <a:lvl7pPr>
              <a:defRPr sz="1266"/>
            </a:lvl7pPr>
            <a:lvl8pPr>
              <a:defRPr sz="1266"/>
            </a:lvl8pPr>
            <a:lvl9pPr>
              <a:defRPr sz="1266"/>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Picture Placeholder 2"/>
          <p:cNvSpPr>
            <a:spLocks noGrp="1"/>
          </p:cNvSpPr>
          <p:nvPr>
            <p:ph type="pic" idx="10" hasCustomPrompt="1"/>
          </p:nvPr>
        </p:nvSpPr>
        <p:spPr>
          <a:xfrm>
            <a:off x="5014594" y="1391440"/>
            <a:ext cx="6853375" cy="3455448"/>
          </a:xfrm>
          <a:solidFill>
            <a:schemeClr val="bg1">
              <a:lumMod val="95000"/>
            </a:schemeClr>
          </a:solidFill>
        </p:spPr>
        <p:txBody>
          <a:bodyPr anchor="ctr"/>
          <a:lstStyle>
            <a:lvl1pPr marL="0" indent="0" algn="ctr">
              <a:spcBef>
                <a:spcPts val="0"/>
              </a:spcBef>
              <a:spcAft>
                <a:spcPts val="0"/>
              </a:spcAft>
              <a:buNone/>
              <a:defRPr lang="en-AU" dirty="0"/>
            </a:lvl1pPr>
            <a:lvl2pPr marL="321503" indent="0">
              <a:buNone/>
              <a:defRPr sz="1969"/>
            </a:lvl2pPr>
            <a:lvl3pPr marL="643006" indent="0">
              <a:buNone/>
              <a:defRPr sz="1688"/>
            </a:lvl3pPr>
            <a:lvl4pPr marL="964509" indent="0">
              <a:buNone/>
              <a:defRPr sz="1406"/>
            </a:lvl4pPr>
            <a:lvl5pPr marL="1286012" indent="0">
              <a:buNone/>
              <a:defRPr sz="1406"/>
            </a:lvl5pPr>
            <a:lvl6pPr marL="1607515" indent="0">
              <a:buNone/>
              <a:defRPr sz="1406"/>
            </a:lvl6pPr>
            <a:lvl7pPr marL="1929018" indent="0">
              <a:buNone/>
              <a:defRPr sz="1406"/>
            </a:lvl7pPr>
            <a:lvl8pPr marL="2250521" indent="0">
              <a:buNone/>
              <a:defRPr sz="1406"/>
            </a:lvl8pPr>
            <a:lvl9pPr marL="2572024" indent="0">
              <a:buNone/>
              <a:defRPr sz="1406"/>
            </a:lvl9pPr>
          </a:lstStyle>
          <a:p>
            <a:r>
              <a:rPr lang="en-US"/>
              <a:t>Click icon to add picture</a:t>
            </a:r>
            <a:br>
              <a:rPr lang="en-US"/>
            </a:br>
            <a:br>
              <a:rPr lang="en-US"/>
            </a:br>
            <a:br>
              <a:rPr lang="en-US"/>
            </a:br>
            <a:endParaRPr lang="en-AU"/>
          </a:p>
        </p:txBody>
      </p:sp>
      <p:sp>
        <p:nvSpPr>
          <p:cNvPr id="4" name="Title 3">
            <a:extLst>
              <a:ext uri="{FF2B5EF4-FFF2-40B4-BE49-F238E27FC236}">
                <a16:creationId xmlns:a16="http://schemas.microsoft.com/office/drawing/2014/main" id="{810DF5E2-898A-4655-8EEC-B0414254D7BB}"/>
              </a:ext>
            </a:extLst>
          </p:cNvPr>
          <p:cNvSpPr>
            <a:spLocks noGrp="1"/>
          </p:cNvSpPr>
          <p:nvPr>
            <p:ph type="title"/>
          </p:nvPr>
        </p:nvSpPr>
        <p:spPr>
          <a:xfrm>
            <a:off x="336425" y="1391440"/>
            <a:ext cx="4341744" cy="923505"/>
          </a:xfrm>
        </p:spPr>
        <p:txBody>
          <a:bodyPr/>
          <a:lstStyle/>
          <a:p>
            <a:r>
              <a:rPr lang="en-US"/>
              <a:t>Click to edit Master title style</a:t>
            </a:r>
            <a:endParaRPr lang="en-AU"/>
          </a:p>
        </p:txBody>
      </p:sp>
      <p:sp>
        <p:nvSpPr>
          <p:cNvPr id="5" name="Footer Placeholder 4">
            <a:extLst>
              <a:ext uri="{FF2B5EF4-FFF2-40B4-BE49-F238E27FC236}">
                <a16:creationId xmlns:a16="http://schemas.microsoft.com/office/drawing/2014/main" id="{D80D38F6-0EA2-4AD3-A861-786EE93C8B71}"/>
              </a:ext>
            </a:extLst>
          </p:cNvPr>
          <p:cNvSpPr>
            <a:spLocks noGrp="1"/>
          </p:cNvSpPr>
          <p:nvPr>
            <p:ph type="ftr" sz="quarter" idx="11"/>
          </p:nvPr>
        </p:nvSpPr>
        <p:spPr/>
        <p:txBody>
          <a:bodyPr/>
          <a:lstStyle>
            <a:lvl1pPr>
              <a:defRPr/>
            </a:lvl1pPr>
          </a:lstStyle>
          <a:p>
            <a:pPr algn="ctr"/>
            <a:r>
              <a:rPr lang="en-US" dirty="0"/>
              <a:t>Breaking the Mold: Women’s Leadership in Fundraising</a:t>
            </a:r>
            <a:endParaRPr lang="en-AU" dirty="0"/>
          </a:p>
        </p:txBody>
      </p:sp>
      <p:sp>
        <p:nvSpPr>
          <p:cNvPr id="6" name="Slide Number Placeholder 5">
            <a:extLst>
              <a:ext uri="{FF2B5EF4-FFF2-40B4-BE49-F238E27FC236}">
                <a16:creationId xmlns:a16="http://schemas.microsoft.com/office/drawing/2014/main" id="{1EFA721E-E332-4C68-9D4C-F4A8D423BE61}"/>
              </a:ext>
            </a:extLst>
          </p:cNvPr>
          <p:cNvSpPr>
            <a:spLocks noGrp="1"/>
          </p:cNvSpPr>
          <p:nvPr>
            <p:ph type="sldNum" sz="quarter" idx="12"/>
          </p:nvPr>
        </p:nvSpPr>
        <p:spPr/>
        <p:txBody>
          <a:bodyPr/>
          <a:lstStyle/>
          <a:p>
            <a:fld id="{E917DE0E-AFB1-41FD-BC35-27DB61CA125F}" type="slidenum">
              <a:rPr lang="en-AU" smtClean="0"/>
              <a:pPr/>
              <a:t>‹#›</a:t>
            </a:fld>
            <a:endParaRPr lang="en-AU"/>
          </a:p>
        </p:txBody>
      </p:sp>
      <p:pic>
        <p:nvPicPr>
          <p:cNvPr id="11" name="Picture 10">
            <a:extLst>
              <a:ext uri="{FF2B5EF4-FFF2-40B4-BE49-F238E27FC236}">
                <a16:creationId xmlns:a16="http://schemas.microsoft.com/office/drawing/2014/main" id="{55C3957F-CBD5-45F4-9139-BE2AD9F3D778}"/>
              </a:ext>
            </a:extLst>
          </p:cNvPr>
          <p:cNvPicPr>
            <a:picLocks noChangeAspect="1"/>
          </p:cNvPicPr>
          <p:nvPr userDrawn="1"/>
        </p:nvPicPr>
        <p:blipFill>
          <a:blip r:embed="rId2"/>
          <a:stretch>
            <a:fillRect/>
          </a:stretch>
        </p:blipFill>
        <p:spPr>
          <a:xfrm>
            <a:off x="10328509" y="244059"/>
            <a:ext cx="1557525" cy="131646"/>
          </a:xfrm>
          <a:prstGeom prst="rect">
            <a:avLst/>
          </a:prstGeom>
        </p:spPr>
      </p:pic>
      <p:pic>
        <p:nvPicPr>
          <p:cNvPr id="12" name="Picture 11">
            <a:extLst>
              <a:ext uri="{FF2B5EF4-FFF2-40B4-BE49-F238E27FC236}">
                <a16:creationId xmlns:a16="http://schemas.microsoft.com/office/drawing/2014/main" id="{1D7466EE-1402-4AD3-84F3-D1DF7AB79A5C}"/>
              </a:ext>
            </a:extLst>
          </p:cNvPr>
          <p:cNvPicPr>
            <a:picLocks noChangeAspect="1"/>
          </p:cNvPicPr>
          <p:nvPr userDrawn="1"/>
        </p:nvPicPr>
        <p:blipFill>
          <a:blip r:embed="rId3"/>
          <a:stretch>
            <a:fillRect/>
          </a:stretch>
        </p:blipFill>
        <p:spPr>
          <a:xfrm>
            <a:off x="321510" y="246362"/>
            <a:ext cx="363203" cy="278483"/>
          </a:xfrm>
          <a:prstGeom prst="rect">
            <a:avLst/>
          </a:prstGeom>
        </p:spPr>
      </p:pic>
    </p:spTree>
    <p:extLst>
      <p:ext uri="{BB962C8B-B14F-4D97-AF65-F5344CB8AC3E}">
        <p14:creationId xmlns:p14="http://schemas.microsoft.com/office/powerpoint/2010/main" val="1733059304"/>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Text &amp; 2 Pictures">
    <p:spTree>
      <p:nvGrpSpPr>
        <p:cNvPr id="1" name=""/>
        <p:cNvGrpSpPr/>
        <p:nvPr/>
      </p:nvGrpSpPr>
      <p:grpSpPr>
        <a:xfrm>
          <a:off x="0" y="0"/>
          <a:ext cx="0" cy="0"/>
          <a:chOff x="0" y="0"/>
          <a:chExt cx="0" cy="0"/>
        </a:xfrm>
      </p:grpSpPr>
      <p:sp>
        <p:nvSpPr>
          <p:cNvPr id="3" name="Content Placeholder 2"/>
          <p:cNvSpPr>
            <a:spLocks noGrp="1"/>
          </p:cNvSpPr>
          <p:nvPr>
            <p:ph sz="half" idx="1" hasCustomPrompt="1"/>
          </p:nvPr>
        </p:nvSpPr>
        <p:spPr>
          <a:xfrm>
            <a:off x="321508" y="2365636"/>
            <a:ext cx="4356661" cy="4127303"/>
          </a:xfrm>
        </p:spPr>
        <p:txBody>
          <a:bodyPr>
            <a:normAutofit/>
          </a:bodyPr>
          <a:lstStyle>
            <a:lvl1pPr>
              <a:defRPr lang="en-US" dirty="0" smtClean="0"/>
            </a:lvl1pPr>
            <a:lvl2pPr>
              <a:defRPr lang="en-US" dirty="0" smtClean="0"/>
            </a:lvl2pPr>
            <a:lvl3pPr>
              <a:defRPr lang="en-US" dirty="0" smtClean="0"/>
            </a:lvl3pPr>
            <a:lvl4pPr>
              <a:defRPr lang="en-US" dirty="0" smtClean="0"/>
            </a:lvl4pPr>
            <a:lvl5pPr>
              <a:defRPr lang="en-US" dirty="0"/>
            </a:lvl5pPr>
            <a:lvl6pPr>
              <a:defRPr sz="1266"/>
            </a:lvl6pPr>
            <a:lvl7pPr>
              <a:defRPr sz="1266"/>
            </a:lvl7pPr>
            <a:lvl8pPr>
              <a:defRPr sz="1266"/>
            </a:lvl8pPr>
            <a:lvl9pPr>
              <a:defRPr sz="1266"/>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Picture Placeholder 2"/>
          <p:cNvSpPr>
            <a:spLocks noGrp="1"/>
          </p:cNvSpPr>
          <p:nvPr>
            <p:ph type="pic" idx="10" hasCustomPrompt="1"/>
          </p:nvPr>
        </p:nvSpPr>
        <p:spPr>
          <a:xfrm>
            <a:off x="5014594" y="1391440"/>
            <a:ext cx="6853375" cy="3455448"/>
          </a:xfrm>
          <a:solidFill>
            <a:schemeClr val="bg1">
              <a:lumMod val="95000"/>
            </a:schemeClr>
          </a:solidFill>
        </p:spPr>
        <p:txBody>
          <a:bodyPr anchor="ctr"/>
          <a:lstStyle>
            <a:lvl1pPr marL="0" indent="0" algn="ctr">
              <a:spcBef>
                <a:spcPts val="0"/>
              </a:spcBef>
              <a:spcAft>
                <a:spcPts val="0"/>
              </a:spcAft>
              <a:buNone/>
              <a:defRPr lang="en-AU" dirty="0"/>
            </a:lvl1pPr>
            <a:lvl2pPr marL="321503" indent="0">
              <a:buNone/>
              <a:defRPr sz="1969"/>
            </a:lvl2pPr>
            <a:lvl3pPr marL="643006" indent="0">
              <a:buNone/>
              <a:defRPr sz="1688"/>
            </a:lvl3pPr>
            <a:lvl4pPr marL="964509" indent="0">
              <a:buNone/>
              <a:defRPr sz="1406"/>
            </a:lvl4pPr>
            <a:lvl5pPr marL="1286012" indent="0">
              <a:buNone/>
              <a:defRPr sz="1406"/>
            </a:lvl5pPr>
            <a:lvl6pPr marL="1607515" indent="0">
              <a:buNone/>
              <a:defRPr sz="1406"/>
            </a:lvl6pPr>
            <a:lvl7pPr marL="1929018" indent="0">
              <a:buNone/>
              <a:defRPr sz="1406"/>
            </a:lvl7pPr>
            <a:lvl8pPr marL="2250521" indent="0">
              <a:buNone/>
              <a:defRPr sz="1406"/>
            </a:lvl8pPr>
            <a:lvl9pPr marL="2572024" indent="0">
              <a:buNone/>
              <a:defRPr sz="1406"/>
            </a:lvl9pPr>
          </a:lstStyle>
          <a:p>
            <a:r>
              <a:rPr lang="en-US"/>
              <a:t>Click icon to add picture</a:t>
            </a:r>
            <a:br>
              <a:rPr lang="en-US"/>
            </a:br>
            <a:br>
              <a:rPr lang="en-US"/>
            </a:br>
            <a:br>
              <a:rPr lang="en-US"/>
            </a:br>
            <a:endParaRPr lang="en-AU"/>
          </a:p>
        </p:txBody>
      </p:sp>
      <p:sp>
        <p:nvSpPr>
          <p:cNvPr id="4" name="Title 3">
            <a:extLst>
              <a:ext uri="{FF2B5EF4-FFF2-40B4-BE49-F238E27FC236}">
                <a16:creationId xmlns:a16="http://schemas.microsoft.com/office/drawing/2014/main" id="{810DF5E2-898A-4655-8EEC-B0414254D7BB}"/>
              </a:ext>
            </a:extLst>
          </p:cNvPr>
          <p:cNvSpPr>
            <a:spLocks noGrp="1"/>
          </p:cNvSpPr>
          <p:nvPr>
            <p:ph type="title"/>
          </p:nvPr>
        </p:nvSpPr>
        <p:spPr>
          <a:xfrm>
            <a:off x="336425" y="1391440"/>
            <a:ext cx="4341744" cy="923505"/>
          </a:xfrm>
        </p:spPr>
        <p:txBody>
          <a:bodyPr/>
          <a:lstStyle/>
          <a:p>
            <a:r>
              <a:rPr lang="en-US"/>
              <a:t>Click to edit Master title style</a:t>
            </a:r>
            <a:endParaRPr lang="en-AU"/>
          </a:p>
        </p:txBody>
      </p:sp>
      <p:sp>
        <p:nvSpPr>
          <p:cNvPr id="5" name="Footer Placeholder 4">
            <a:extLst>
              <a:ext uri="{FF2B5EF4-FFF2-40B4-BE49-F238E27FC236}">
                <a16:creationId xmlns:a16="http://schemas.microsoft.com/office/drawing/2014/main" id="{D80D38F6-0EA2-4AD3-A861-786EE93C8B71}"/>
              </a:ext>
            </a:extLst>
          </p:cNvPr>
          <p:cNvSpPr>
            <a:spLocks noGrp="1"/>
          </p:cNvSpPr>
          <p:nvPr>
            <p:ph type="ftr" sz="quarter" idx="11"/>
          </p:nvPr>
        </p:nvSpPr>
        <p:spPr/>
        <p:txBody>
          <a:bodyPr/>
          <a:lstStyle/>
          <a:p>
            <a:pPr algn="ctr"/>
            <a:r>
              <a:rPr lang="en-US" dirty="0"/>
              <a:t>Breaking the Mold: Women’s Leadership in Fundraising</a:t>
            </a:r>
            <a:endParaRPr lang="en-AU" dirty="0"/>
          </a:p>
        </p:txBody>
      </p:sp>
      <p:sp>
        <p:nvSpPr>
          <p:cNvPr id="6" name="Slide Number Placeholder 5">
            <a:extLst>
              <a:ext uri="{FF2B5EF4-FFF2-40B4-BE49-F238E27FC236}">
                <a16:creationId xmlns:a16="http://schemas.microsoft.com/office/drawing/2014/main" id="{1EFA721E-E332-4C68-9D4C-F4A8D423BE61}"/>
              </a:ext>
            </a:extLst>
          </p:cNvPr>
          <p:cNvSpPr>
            <a:spLocks noGrp="1"/>
          </p:cNvSpPr>
          <p:nvPr>
            <p:ph type="sldNum" sz="quarter" idx="12"/>
          </p:nvPr>
        </p:nvSpPr>
        <p:spPr/>
        <p:txBody>
          <a:bodyPr/>
          <a:lstStyle/>
          <a:p>
            <a:fld id="{E917DE0E-AFB1-41FD-BC35-27DB61CA125F}" type="slidenum">
              <a:rPr lang="en-AU" smtClean="0"/>
              <a:pPr/>
              <a:t>‹#›</a:t>
            </a:fld>
            <a:endParaRPr lang="en-AU"/>
          </a:p>
        </p:txBody>
      </p:sp>
      <p:sp>
        <p:nvSpPr>
          <p:cNvPr id="12" name="Picture Placeholder 2">
            <a:extLst>
              <a:ext uri="{FF2B5EF4-FFF2-40B4-BE49-F238E27FC236}">
                <a16:creationId xmlns:a16="http://schemas.microsoft.com/office/drawing/2014/main" id="{4CC70461-48C5-43F7-8FBF-36F351503D81}"/>
              </a:ext>
            </a:extLst>
          </p:cNvPr>
          <p:cNvSpPr>
            <a:spLocks noGrp="1"/>
          </p:cNvSpPr>
          <p:nvPr>
            <p:ph type="pic" idx="13" hasCustomPrompt="1"/>
          </p:nvPr>
        </p:nvSpPr>
        <p:spPr>
          <a:xfrm>
            <a:off x="5014594" y="4925838"/>
            <a:ext cx="2939950" cy="1567102"/>
          </a:xfrm>
          <a:solidFill>
            <a:schemeClr val="bg1">
              <a:lumMod val="95000"/>
            </a:schemeClr>
          </a:solidFill>
        </p:spPr>
        <p:txBody>
          <a:bodyPr anchor="ctr"/>
          <a:lstStyle>
            <a:lvl1pPr marL="0" indent="0" algn="ctr">
              <a:spcBef>
                <a:spcPts val="0"/>
              </a:spcBef>
              <a:spcAft>
                <a:spcPts val="0"/>
              </a:spcAft>
              <a:buNone/>
              <a:defRPr lang="en-AU" dirty="0"/>
            </a:lvl1pPr>
            <a:lvl2pPr marL="321503" indent="0">
              <a:buNone/>
              <a:defRPr sz="1969"/>
            </a:lvl2pPr>
            <a:lvl3pPr marL="643006" indent="0">
              <a:buNone/>
              <a:defRPr sz="1688"/>
            </a:lvl3pPr>
            <a:lvl4pPr marL="964509" indent="0">
              <a:buNone/>
              <a:defRPr sz="1406"/>
            </a:lvl4pPr>
            <a:lvl5pPr marL="1286012" indent="0">
              <a:buNone/>
              <a:defRPr sz="1406"/>
            </a:lvl5pPr>
            <a:lvl6pPr marL="1607515" indent="0">
              <a:buNone/>
              <a:defRPr sz="1406"/>
            </a:lvl6pPr>
            <a:lvl7pPr marL="1929018" indent="0">
              <a:buNone/>
              <a:defRPr sz="1406"/>
            </a:lvl7pPr>
            <a:lvl8pPr marL="2250521" indent="0">
              <a:buNone/>
              <a:defRPr sz="1406"/>
            </a:lvl8pPr>
            <a:lvl9pPr marL="2572024" indent="0">
              <a:buNone/>
              <a:defRPr sz="1406"/>
            </a:lvl9pPr>
          </a:lstStyle>
          <a:p>
            <a:r>
              <a:rPr lang="en-US"/>
              <a:t>Click icon to add picture</a:t>
            </a:r>
            <a:br>
              <a:rPr lang="en-US"/>
            </a:br>
            <a:br>
              <a:rPr lang="en-US"/>
            </a:br>
            <a:br>
              <a:rPr lang="en-US"/>
            </a:br>
            <a:endParaRPr lang="en-AU"/>
          </a:p>
        </p:txBody>
      </p:sp>
      <p:pic>
        <p:nvPicPr>
          <p:cNvPr id="11" name="Picture 10">
            <a:extLst>
              <a:ext uri="{FF2B5EF4-FFF2-40B4-BE49-F238E27FC236}">
                <a16:creationId xmlns:a16="http://schemas.microsoft.com/office/drawing/2014/main" id="{0A945B0B-FD87-427B-B1C8-DF115B45F61B}"/>
              </a:ext>
            </a:extLst>
          </p:cNvPr>
          <p:cNvPicPr>
            <a:picLocks noChangeAspect="1"/>
          </p:cNvPicPr>
          <p:nvPr userDrawn="1"/>
        </p:nvPicPr>
        <p:blipFill>
          <a:blip r:embed="rId2"/>
          <a:stretch>
            <a:fillRect/>
          </a:stretch>
        </p:blipFill>
        <p:spPr>
          <a:xfrm>
            <a:off x="10328509" y="244059"/>
            <a:ext cx="1557525" cy="131646"/>
          </a:xfrm>
          <a:prstGeom prst="rect">
            <a:avLst/>
          </a:prstGeom>
        </p:spPr>
      </p:pic>
      <p:pic>
        <p:nvPicPr>
          <p:cNvPr id="13" name="Picture 12">
            <a:extLst>
              <a:ext uri="{FF2B5EF4-FFF2-40B4-BE49-F238E27FC236}">
                <a16:creationId xmlns:a16="http://schemas.microsoft.com/office/drawing/2014/main" id="{3054FC01-F717-4A46-B98F-96CECAD73C5A}"/>
              </a:ext>
            </a:extLst>
          </p:cNvPr>
          <p:cNvPicPr>
            <a:picLocks noChangeAspect="1"/>
          </p:cNvPicPr>
          <p:nvPr userDrawn="1"/>
        </p:nvPicPr>
        <p:blipFill>
          <a:blip r:embed="rId3"/>
          <a:stretch>
            <a:fillRect/>
          </a:stretch>
        </p:blipFill>
        <p:spPr>
          <a:xfrm>
            <a:off x="321510" y="246362"/>
            <a:ext cx="363203" cy="278483"/>
          </a:xfrm>
          <a:prstGeom prst="rect">
            <a:avLst/>
          </a:prstGeom>
        </p:spPr>
      </p:pic>
    </p:spTree>
    <p:extLst>
      <p:ext uri="{BB962C8B-B14F-4D97-AF65-F5344CB8AC3E}">
        <p14:creationId xmlns:p14="http://schemas.microsoft.com/office/powerpoint/2010/main" val="3544168723"/>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Text &amp; Picture (bleed)">
    <p:spTree>
      <p:nvGrpSpPr>
        <p:cNvPr id="1" name=""/>
        <p:cNvGrpSpPr/>
        <p:nvPr/>
      </p:nvGrpSpPr>
      <p:grpSpPr>
        <a:xfrm>
          <a:off x="0" y="0"/>
          <a:ext cx="0" cy="0"/>
          <a:chOff x="0" y="0"/>
          <a:chExt cx="0" cy="0"/>
        </a:xfrm>
      </p:grpSpPr>
      <p:sp>
        <p:nvSpPr>
          <p:cNvPr id="7" name="Picture Placeholder 2"/>
          <p:cNvSpPr>
            <a:spLocks noGrp="1"/>
          </p:cNvSpPr>
          <p:nvPr>
            <p:ph type="pic" idx="10" hasCustomPrompt="1"/>
          </p:nvPr>
        </p:nvSpPr>
        <p:spPr>
          <a:xfrm>
            <a:off x="5036127" y="1"/>
            <a:ext cx="7155873" cy="6857743"/>
          </a:xfrm>
          <a:solidFill>
            <a:schemeClr val="bg1">
              <a:lumMod val="95000"/>
            </a:schemeClr>
          </a:solidFill>
        </p:spPr>
        <p:txBody>
          <a:bodyPr anchor="ctr"/>
          <a:lstStyle>
            <a:lvl1pPr marL="0" indent="0" algn="ctr">
              <a:spcBef>
                <a:spcPts val="0"/>
              </a:spcBef>
              <a:spcAft>
                <a:spcPts val="0"/>
              </a:spcAft>
              <a:buNone/>
              <a:defRPr lang="en-AU" dirty="0"/>
            </a:lvl1pPr>
            <a:lvl2pPr marL="321503" indent="0">
              <a:buNone/>
              <a:defRPr sz="1969"/>
            </a:lvl2pPr>
            <a:lvl3pPr marL="643006" indent="0">
              <a:buNone/>
              <a:defRPr sz="1688"/>
            </a:lvl3pPr>
            <a:lvl4pPr marL="964509" indent="0">
              <a:buNone/>
              <a:defRPr sz="1406"/>
            </a:lvl4pPr>
            <a:lvl5pPr marL="1286012" indent="0">
              <a:buNone/>
              <a:defRPr sz="1406"/>
            </a:lvl5pPr>
            <a:lvl6pPr marL="1607515" indent="0">
              <a:buNone/>
              <a:defRPr sz="1406"/>
            </a:lvl6pPr>
            <a:lvl7pPr marL="1929018" indent="0">
              <a:buNone/>
              <a:defRPr sz="1406"/>
            </a:lvl7pPr>
            <a:lvl8pPr marL="2250521" indent="0">
              <a:buNone/>
              <a:defRPr sz="1406"/>
            </a:lvl8pPr>
            <a:lvl9pPr marL="2572024" indent="0">
              <a:buNone/>
              <a:defRPr sz="1406"/>
            </a:lvl9pPr>
          </a:lstStyle>
          <a:p>
            <a:r>
              <a:rPr lang="en-US"/>
              <a:t>Click icon to add picture</a:t>
            </a:r>
            <a:br>
              <a:rPr lang="en-US"/>
            </a:br>
            <a:br>
              <a:rPr lang="en-US"/>
            </a:br>
            <a:br>
              <a:rPr lang="en-US"/>
            </a:br>
            <a:endParaRPr lang="en-AU"/>
          </a:p>
        </p:txBody>
      </p:sp>
      <p:sp>
        <p:nvSpPr>
          <p:cNvPr id="3" name="Content Placeholder 2"/>
          <p:cNvSpPr>
            <a:spLocks noGrp="1"/>
          </p:cNvSpPr>
          <p:nvPr>
            <p:ph sz="half" idx="1" hasCustomPrompt="1"/>
          </p:nvPr>
        </p:nvSpPr>
        <p:spPr>
          <a:xfrm>
            <a:off x="321508" y="2365636"/>
            <a:ext cx="4356661" cy="4127303"/>
          </a:xfrm>
        </p:spPr>
        <p:txBody>
          <a:bodyPr>
            <a:normAutofit/>
          </a:bodyPr>
          <a:lstStyle>
            <a:lvl1pPr>
              <a:defRPr lang="en-US" dirty="0" smtClean="0"/>
            </a:lvl1pPr>
            <a:lvl2pPr>
              <a:defRPr lang="en-US" dirty="0" smtClean="0"/>
            </a:lvl2pPr>
            <a:lvl3pPr>
              <a:defRPr lang="en-US" dirty="0" smtClean="0"/>
            </a:lvl3pPr>
            <a:lvl4pPr>
              <a:defRPr lang="en-US" dirty="0" smtClean="0"/>
            </a:lvl4pPr>
            <a:lvl5pPr>
              <a:defRPr lang="en-US" dirty="0"/>
            </a:lvl5pPr>
            <a:lvl6pPr>
              <a:defRPr sz="1266"/>
            </a:lvl6pPr>
            <a:lvl7pPr>
              <a:defRPr sz="1266"/>
            </a:lvl7pPr>
            <a:lvl8pPr>
              <a:defRPr sz="1266"/>
            </a:lvl8pPr>
            <a:lvl9pPr>
              <a:defRPr sz="1266"/>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itle 3">
            <a:extLst>
              <a:ext uri="{FF2B5EF4-FFF2-40B4-BE49-F238E27FC236}">
                <a16:creationId xmlns:a16="http://schemas.microsoft.com/office/drawing/2014/main" id="{810DF5E2-898A-4655-8EEC-B0414254D7BB}"/>
              </a:ext>
            </a:extLst>
          </p:cNvPr>
          <p:cNvSpPr>
            <a:spLocks noGrp="1"/>
          </p:cNvSpPr>
          <p:nvPr>
            <p:ph type="title"/>
          </p:nvPr>
        </p:nvSpPr>
        <p:spPr>
          <a:xfrm>
            <a:off x="336425" y="1391440"/>
            <a:ext cx="4341744" cy="923505"/>
          </a:xfrm>
        </p:spPr>
        <p:txBody>
          <a:bodyPr/>
          <a:lstStyle/>
          <a:p>
            <a:r>
              <a:rPr lang="en-US"/>
              <a:t>Click to edit Master title style</a:t>
            </a:r>
            <a:endParaRPr lang="en-AU"/>
          </a:p>
        </p:txBody>
      </p:sp>
      <p:sp>
        <p:nvSpPr>
          <p:cNvPr id="6" name="Slide Number Placeholder 5">
            <a:extLst>
              <a:ext uri="{FF2B5EF4-FFF2-40B4-BE49-F238E27FC236}">
                <a16:creationId xmlns:a16="http://schemas.microsoft.com/office/drawing/2014/main" id="{1EFA721E-E332-4C68-9D4C-F4A8D423BE61}"/>
              </a:ext>
            </a:extLst>
          </p:cNvPr>
          <p:cNvSpPr>
            <a:spLocks noGrp="1"/>
          </p:cNvSpPr>
          <p:nvPr>
            <p:ph type="sldNum" sz="quarter" idx="12"/>
          </p:nvPr>
        </p:nvSpPr>
        <p:spPr/>
        <p:txBody>
          <a:bodyPr/>
          <a:lstStyle>
            <a:lvl1pPr>
              <a:defRPr>
                <a:solidFill>
                  <a:schemeClr val="bg1"/>
                </a:solidFill>
              </a:defRPr>
            </a:lvl1pPr>
          </a:lstStyle>
          <a:p>
            <a:fld id="{E917DE0E-AFB1-41FD-BC35-27DB61CA125F}" type="slidenum">
              <a:rPr lang="en-AU" smtClean="0"/>
              <a:pPr/>
              <a:t>‹#›</a:t>
            </a:fld>
            <a:endParaRPr lang="en-AU"/>
          </a:p>
        </p:txBody>
      </p:sp>
      <p:pic>
        <p:nvPicPr>
          <p:cNvPr id="11" name="Picture 10">
            <a:extLst>
              <a:ext uri="{FF2B5EF4-FFF2-40B4-BE49-F238E27FC236}">
                <a16:creationId xmlns:a16="http://schemas.microsoft.com/office/drawing/2014/main" id="{AD7A19B3-ADC4-46A3-BF00-57B86B7CFAE1}"/>
              </a:ext>
            </a:extLst>
          </p:cNvPr>
          <p:cNvPicPr>
            <a:picLocks noChangeAspect="1"/>
          </p:cNvPicPr>
          <p:nvPr userDrawn="1"/>
        </p:nvPicPr>
        <p:blipFill>
          <a:blip r:embed="rId2"/>
          <a:stretch>
            <a:fillRect/>
          </a:stretch>
        </p:blipFill>
        <p:spPr>
          <a:xfrm>
            <a:off x="321510" y="246362"/>
            <a:ext cx="363203" cy="278483"/>
          </a:xfrm>
          <a:prstGeom prst="rect">
            <a:avLst/>
          </a:prstGeom>
        </p:spPr>
      </p:pic>
      <p:sp>
        <p:nvSpPr>
          <p:cNvPr id="16" name="Picture Placeholder 14">
            <a:extLst>
              <a:ext uri="{FF2B5EF4-FFF2-40B4-BE49-F238E27FC236}">
                <a16:creationId xmlns:a16="http://schemas.microsoft.com/office/drawing/2014/main" id="{F63BBED2-AE29-435C-A95D-404517A18AA5}"/>
              </a:ext>
            </a:extLst>
          </p:cNvPr>
          <p:cNvSpPr>
            <a:spLocks noGrp="1"/>
          </p:cNvSpPr>
          <p:nvPr>
            <p:ph type="pic" sz="quarter" idx="13" hasCustomPrompt="1"/>
          </p:nvPr>
        </p:nvSpPr>
        <p:spPr>
          <a:xfrm>
            <a:off x="10300067" y="244059"/>
            <a:ext cx="1613447" cy="131646"/>
          </a:xfrm>
          <a:blipFill dpi="0" rotWithShape="1">
            <a:blip r:embed="rId3">
              <a:extLst>
                <a:ext uri="{28A0092B-C50C-407E-A947-70E740481C1C}">
                  <a14:useLocalDpi xmlns:a14="http://schemas.microsoft.com/office/drawing/2010/main" val="0"/>
                </a:ext>
              </a:extLst>
            </a:blip>
            <a:srcRect/>
            <a:stretch>
              <a:fillRect/>
            </a:stretch>
          </a:blipFill>
        </p:spPr>
        <p:txBody>
          <a:bodyPr/>
          <a:lstStyle>
            <a:lvl1pPr marL="0" indent="0">
              <a:buNone/>
              <a:defRPr/>
            </a:lvl1pPr>
          </a:lstStyle>
          <a:p>
            <a:r>
              <a:rPr lang="en-AU"/>
              <a:t> </a:t>
            </a:r>
          </a:p>
        </p:txBody>
      </p:sp>
    </p:spTree>
    <p:extLst>
      <p:ext uri="{BB962C8B-B14F-4D97-AF65-F5344CB8AC3E}">
        <p14:creationId xmlns:p14="http://schemas.microsoft.com/office/powerpoint/2010/main" val="664094968"/>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Picture &amp; Text (bleed)">
    <p:spTree>
      <p:nvGrpSpPr>
        <p:cNvPr id="1" name=""/>
        <p:cNvGrpSpPr/>
        <p:nvPr/>
      </p:nvGrpSpPr>
      <p:grpSpPr>
        <a:xfrm>
          <a:off x="0" y="0"/>
          <a:ext cx="0" cy="0"/>
          <a:chOff x="0" y="0"/>
          <a:chExt cx="0" cy="0"/>
        </a:xfrm>
      </p:grpSpPr>
      <p:sp>
        <p:nvSpPr>
          <p:cNvPr id="7" name="Picture Placeholder 2"/>
          <p:cNvSpPr>
            <a:spLocks noGrp="1"/>
          </p:cNvSpPr>
          <p:nvPr>
            <p:ph type="pic" idx="10" hasCustomPrompt="1"/>
          </p:nvPr>
        </p:nvSpPr>
        <p:spPr>
          <a:xfrm>
            <a:off x="0" y="1"/>
            <a:ext cx="7155873" cy="6857743"/>
          </a:xfrm>
          <a:solidFill>
            <a:schemeClr val="bg1">
              <a:lumMod val="95000"/>
            </a:schemeClr>
          </a:solidFill>
        </p:spPr>
        <p:txBody>
          <a:bodyPr anchor="ctr"/>
          <a:lstStyle>
            <a:lvl1pPr marL="0" indent="0" algn="ctr">
              <a:spcBef>
                <a:spcPts val="0"/>
              </a:spcBef>
              <a:spcAft>
                <a:spcPts val="0"/>
              </a:spcAft>
              <a:buNone/>
              <a:defRPr lang="en-AU" dirty="0"/>
            </a:lvl1pPr>
            <a:lvl2pPr marL="321503" indent="0">
              <a:buNone/>
              <a:defRPr sz="1969"/>
            </a:lvl2pPr>
            <a:lvl3pPr marL="643006" indent="0">
              <a:buNone/>
              <a:defRPr sz="1688"/>
            </a:lvl3pPr>
            <a:lvl4pPr marL="964509" indent="0">
              <a:buNone/>
              <a:defRPr sz="1406"/>
            </a:lvl4pPr>
            <a:lvl5pPr marL="1286012" indent="0">
              <a:buNone/>
              <a:defRPr sz="1406"/>
            </a:lvl5pPr>
            <a:lvl6pPr marL="1607515" indent="0">
              <a:buNone/>
              <a:defRPr sz="1406"/>
            </a:lvl6pPr>
            <a:lvl7pPr marL="1929018" indent="0">
              <a:buNone/>
              <a:defRPr sz="1406"/>
            </a:lvl7pPr>
            <a:lvl8pPr marL="2250521" indent="0">
              <a:buNone/>
              <a:defRPr sz="1406"/>
            </a:lvl8pPr>
            <a:lvl9pPr marL="2572024" indent="0">
              <a:buNone/>
              <a:defRPr sz="1406"/>
            </a:lvl9pPr>
          </a:lstStyle>
          <a:p>
            <a:r>
              <a:rPr lang="en-US"/>
              <a:t>Click icon to add picture</a:t>
            </a:r>
            <a:br>
              <a:rPr lang="en-US"/>
            </a:br>
            <a:br>
              <a:rPr lang="en-US"/>
            </a:br>
            <a:br>
              <a:rPr lang="en-US"/>
            </a:br>
            <a:endParaRPr lang="en-AU"/>
          </a:p>
        </p:txBody>
      </p:sp>
      <p:sp>
        <p:nvSpPr>
          <p:cNvPr id="14" name="Picture Placeholder 14">
            <a:extLst>
              <a:ext uri="{FF2B5EF4-FFF2-40B4-BE49-F238E27FC236}">
                <a16:creationId xmlns:a16="http://schemas.microsoft.com/office/drawing/2014/main" id="{9E7A03E9-F3EB-4089-BA1B-CA0D892E58A4}"/>
              </a:ext>
            </a:extLst>
          </p:cNvPr>
          <p:cNvSpPr>
            <a:spLocks noGrp="1"/>
          </p:cNvSpPr>
          <p:nvPr>
            <p:ph type="pic" sz="quarter" idx="13" hasCustomPrompt="1"/>
          </p:nvPr>
        </p:nvSpPr>
        <p:spPr>
          <a:xfrm>
            <a:off x="321510" y="246362"/>
            <a:ext cx="364544" cy="278483"/>
          </a:xfrm>
          <a:blipFill dpi="0" rotWithShape="1">
            <a:blip r:embed="rId2">
              <a:extLst>
                <a:ext uri="{28A0092B-C50C-407E-A947-70E740481C1C}">
                  <a14:useLocalDpi xmlns:a14="http://schemas.microsoft.com/office/drawing/2010/main" val="0"/>
                </a:ext>
              </a:extLst>
            </a:blip>
            <a:srcRect/>
            <a:stretch>
              <a:fillRect/>
            </a:stretch>
          </a:blipFill>
        </p:spPr>
        <p:txBody>
          <a:bodyPr/>
          <a:lstStyle>
            <a:lvl1pPr marL="0" indent="0">
              <a:buNone/>
              <a:defRPr/>
            </a:lvl1pPr>
          </a:lstStyle>
          <a:p>
            <a:r>
              <a:rPr lang="en-AU"/>
              <a:t> </a:t>
            </a:r>
          </a:p>
        </p:txBody>
      </p:sp>
      <p:sp>
        <p:nvSpPr>
          <p:cNvPr id="3" name="Content Placeholder 2"/>
          <p:cNvSpPr>
            <a:spLocks noGrp="1"/>
          </p:cNvSpPr>
          <p:nvPr>
            <p:ph sz="half" idx="1" hasCustomPrompt="1"/>
          </p:nvPr>
        </p:nvSpPr>
        <p:spPr>
          <a:xfrm>
            <a:off x="7513830" y="2365636"/>
            <a:ext cx="4356661" cy="4127303"/>
          </a:xfrm>
        </p:spPr>
        <p:txBody>
          <a:bodyPr>
            <a:normAutofit/>
          </a:bodyPr>
          <a:lstStyle>
            <a:lvl1pPr>
              <a:defRPr lang="en-US" dirty="0" smtClean="0"/>
            </a:lvl1pPr>
            <a:lvl2pPr>
              <a:defRPr lang="en-US" dirty="0" smtClean="0"/>
            </a:lvl2pPr>
            <a:lvl3pPr>
              <a:defRPr lang="en-US" dirty="0" smtClean="0"/>
            </a:lvl3pPr>
            <a:lvl4pPr>
              <a:defRPr lang="en-US" dirty="0" smtClean="0"/>
            </a:lvl4pPr>
            <a:lvl5pPr>
              <a:defRPr lang="en-US" dirty="0"/>
            </a:lvl5pPr>
            <a:lvl6pPr>
              <a:defRPr sz="1266"/>
            </a:lvl6pPr>
            <a:lvl7pPr>
              <a:defRPr sz="1266"/>
            </a:lvl7pPr>
            <a:lvl8pPr>
              <a:defRPr sz="1266"/>
            </a:lvl8pPr>
            <a:lvl9pPr>
              <a:defRPr sz="1266"/>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itle 3">
            <a:extLst>
              <a:ext uri="{FF2B5EF4-FFF2-40B4-BE49-F238E27FC236}">
                <a16:creationId xmlns:a16="http://schemas.microsoft.com/office/drawing/2014/main" id="{810DF5E2-898A-4655-8EEC-B0414254D7BB}"/>
              </a:ext>
            </a:extLst>
          </p:cNvPr>
          <p:cNvSpPr>
            <a:spLocks noGrp="1"/>
          </p:cNvSpPr>
          <p:nvPr>
            <p:ph type="title"/>
          </p:nvPr>
        </p:nvSpPr>
        <p:spPr>
          <a:xfrm>
            <a:off x="7528747" y="1391440"/>
            <a:ext cx="4341744" cy="923505"/>
          </a:xfrm>
        </p:spPr>
        <p:txBody>
          <a:bodyPr/>
          <a:lstStyle/>
          <a:p>
            <a:r>
              <a:rPr lang="en-US"/>
              <a:t>Click to edit Master title style</a:t>
            </a:r>
            <a:endParaRPr lang="en-AU"/>
          </a:p>
        </p:txBody>
      </p:sp>
      <p:sp>
        <p:nvSpPr>
          <p:cNvPr id="6" name="Slide Number Placeholder 5">
            <a:extLst>
              <a:ext uri="{FF2B5EF4-FFF2-40B4-BE49-F238E27FC236}">
                <a16:creationId xmlns:a16="http://schemas.microsoft.com/office/drawing/2014/main" id="{1EFA721E-E332-4C68-9D4C-F4A8D423BE61}"/>
              </a:ext>
            </a:extLst>
          </p:cNvPr>
          <p:cNvSpPr>
            <a:spLocks noGrp="1"/>
          </p:cNvSpPr>
          <p:nvPr>
            <p:ph type="sldNum" sz="quarter" idx="12"/>
          </p:nvPr>
        </p:nvSpPr>
        <p:spPr/>
        <p:txBody>
          <a:bodyPr/>
          <a:lstStyle>
            <a:lvl1pPr>
              <a:defRPr>
                <a:solidFill>
                  <a:schemeClr val="accent1"/>
                </a:solidFill>
              </a:defRPr>
            </a:lvl1pPr>
          </a:lstStyle>
          <a:p>
            <a:fld id="{E917DE0E-AFB1-41FD-BC35-27DB61CA125F}" type="slidenum">
              <a:rPr lang="en-AU" smtClean="0"/>
              <a:pPr/>
              <a:t>‹#›</a:t>
            </a:fld>
            <a:endParaRPr lang="en-AU"/>
          </a:p>
        </p:txBody>
      </p:sp>
      <p:pic>
        <p:nvPicPr>
          <p:cNvPr id="12" name="Picture 11">
            <a:extLst>
              <a:ext uri="{FF2B5EF4-FFF2-40B4-BE49-F238E27FC236}">
                <a16:creationId xmlns:a16="http://schemas.microsoft.com/office/drawing/2014/main" id="{95B49BA5-9018-4446-A86F-4EE58D7173D4}"/>
              </a:ext>
            </a:extLst>
          </p:cNvPr>
          <p:cNvPicPr>
            <a:picLocks noChangeAspect="1"/>
          </p:cNvPicPr>
          <p:nvPr userDrawn="1"/>
        </p:nvPicPr>
        <p:blipFill>
          <a:blip r:embed="rId3"/>
          <a:stretch>
            <a:fillRect/>
          </a:stretch>
        </p:blipFill>
        <p:spPr>
          <a:xfrm>
            <a:off x="10328509" y="244059"/>
            <a:ext cx="1557525" cy="131646"/>
          </a:xfrm>
          <a:prstGeom prst="rect">
            <a:avLst/>
          </a:prstGeom>
        </p:spPr>
      </p:pic>
    </p:spTree>
    <p:extLst>
      <p:ext uri="{BB962C8B-B14F-4D97-AF65-F5344CB8AC3E}">
        <p14:creationId xmlns:p14="http://schemas.microsoft.com/office/powerpoint/2010/main" val="2943802977"/>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Full Picture (Bleed)">
    <p:spTree>
      <p:nvGrpSpPr>
        <p:cNvPr id="1" name=""/>
        <p:cNvGrpSpPr/>
        <p:nvPr/>
      </p:nvGrpSpPr>
      <p:grpSpPr>
        <a:xfrm>
          <a:off x="0" y="0"/>
          <a:ext cx="0" cy="0"/>
          <a:chOff x="0" y="0"/>
          <a:chExt cx="0" cy="0"/>
        </a:xfrm>
      </p:grpSpPr>
      <p:sp>
        <p:nvSpPr>
          <p:cNvPr id="3" name="Picture Placeholder 2"/>
          <p:cNvSpPr>
            <a:spLocks noGrp="1"/>
          </p:cNvSpPr>
          <p:nvPr>
            <p:ph type="pic" idx="1" hasCustomPrompt="1"/>
          </p:nvPr>
        </p:nvSpPr>
        <p:spPr>
          <a:xfrm>
            <a:off x="0" y="0"/>
            <a:ext cx="12192000" cy="6858000"/>
          </a:xfrm>
          <a:solidFill>
            <a:schemeClr val="bg1">
              <a:lumMod val="95000"/>
            </a:schemeClr>
          </a:solidFill>
        </p:spPr>
        <p:txBody>
          <a:bodyPr anchor="ctr"/>
          <a:lstStyle>
            <a:lvl1pPr marL="0" indent="0" algn="ctr">
              <a:spcBef>
                <a:spcPts val="0"/>
              </a:spcBef>
              <a:spcAft>
                <a:spcPts val="0"/>
              </a:spcAft>
              <a:buNone/>
              <a:defRPr lang="en-AU" dirty="0"/>
            </a:lvl1pPr>
            <a:lvl2pPr marL="321503" indent="0">
              <a:buNone/>
              <a:defRPr sz="1969"/>
            </a:lvl2pPr>
            <a:lvl3pPr marL="643006" indent="0">
              <a:buNone/>
              <a:defRPr sz="1688"/>
            </a:lvl3pPr>
            <a:lvl4pPr marL="964509" indent="0">
              <a:buNone/>
              <a:defRPr sz="1406"/>
            </a:lvl4pPr>
            <a:lvl5pPr marL="1286012" indent="0">
              <a:buNone/>
              <a:defRPr sz="1406"/>
            </a:lvl5pPr>
            <a:lvl6pPr marL="1607515" indent="0">
              <a:buNone/>
              <a:defRPr sz="1406"/>
            </a:lvl6pPr>
            <a:lvl7pPr marL="1929018" indent="0">
              <a:buNone/>
              <a:defRPr sz="1406"/>
            </a:lvl7pPr>
            <a:lvl8pPr marL="2250521" indent="0">
              <a:buNone/>
              <a:defRPr sz="1406"/>
            </a:lvl8pPr>
            <a:lvl9pPr marL="2572024" indent="0">
              <a:buNone/>
              <a:defRPr sz="1406"/>
            </a:lvl9pPr>
          </a:lstStyle>
          <a:p>
            <a:r>
              <a:rPr lang="en-AU"/>
              <a:t>Click icon to add picture</a:t>
            </a:r>
            <a:br>
              <a:rPr lang="en-AU"/>
            </a:br>
            <a:br>
              <a:rPr lang="en-AU"/>
            </a:br>
            <a:br>
              <a:rPr lang="en-AU"/>
            </a:br>
            <a:endParaRPr lang="en-AU"/>
          </a:p>
        </p:txBody>
      </p:sp>
      <p:sp>
        <p:nvSpPr>
          <p:cNvPr id="6" name="Picture Placeholder 14">
            <a:extLst>
              <a:ext uri="{FF2B5EF4-FFF2-40B4-BE49-F238E27FC236}">
                <a16:creationId xmlns:a16="http://schemas.microsoft.com/office/drawing/2014/main" id="{69B89EFF-45A5-47CB-8E9C-D9F35B01071A}"/>
              </a:ext>
            </a:extLst>
          </p:cNvPr>
          <p:cNvSpPr>
            <a:spLocks noGrp="1"/>
          </p:cNvSpPr>
          <p:nvPr>
            <p:ph type="pic" sz="quarter" idx="13" hasCustomPrompt="1"/>
          </p:nvPr>
        </p:nvSpPr>
        <p:spPr>
          <a:xfrm>
            <a:off x="321510" y="246362"/>
            <a:ext cx="364544" cy="278483"/>
          </a:xfrm>
          <a:blipFill dpi="0" rotWithShape="1">
            <a:blip r:embed="rId2">
              <a:extLst>
                <a:ext uri="{28A0092B-C50C-407E-A947-70E740481C1C}">
                  <a14:useLocalDpi xmlns:a14="http://schemas.microsoft.com/office/drawing/2010/main" val="0"/>
                </a:ext>
              </a:extLst>
            </a:blip>
            <a:srcRect/>
            <a:stretch>
              <a:fillRect/>
            </a:stretch>
          </a:blipFill>
        </p:spPr>
        <p:txBody>
          <a:bodyPr/>
          <a:lstStyle>
            <a:lvl1pPr marL="0" indent="0">
              <a:buNone/>
              <a:defRPr/>
            </a:lvl1pPr>
          </a:lstStyle>
          <a:p>
            <a:r>
              <a:rPr lang="en-AU"/>
              <a:t> </a:t>
            </a:r>
          </a:p>
        </p:txBody>
      </p:sp>
      <p:sp>
        <p:nvSpPr>
          <p:cNvPr id="8" name="Picture Placeholder 14">
            <a:extLst>
              <a:ext uri="{FF2B5EF4-FFF2-40B4-BE49-F238E27FC236}">
                <a16:creationId xmlns:a16="http://schemas.microsoft.com/office/drawing/2014/main" id="{BAAA9247-7455-4936-AB38-B0911A63587C}"/>
              </a:ext>
            </a:extLst>
          </p:cNvPr>
          <p:cNvSpPr>
            <a:spLocks noGrp="1"/>
          </p:cNvSpPr>
          <p:nvPr>
            <p:ph type="pic" sz="quarter" idx="14" hasCustomPrompt="1"/>
          </p:nvPr>
        </p:nvSpPr>
        <p:spPr>
          <a:xfrm>
            <a:off x="10300067" y="244059"/>
            <a:ext cx="1613447" cy="131646"/>
          </a:xfrm>
          <a:blipFill dpi="0" rotWithShape="1">
            <a:blip r:embed="rId3">
              <a:extLst>
                <a:ext uri="{28A0092B-C50C-407E-A947-70E740481C1C}">
                  <a14:useLocalDpi xmlns:a14="http://schemas.microsoft.com/office/drawing/2010/main" val="0"/>
                </a:ext>
              </a:extLst>
            </a:blip>
            <a:srcRect/>
            <a:stretch>
              <a:fillRect/>
            </a:stretch>
          </a:blipFill>
        </p:spPr>
        <p:txBody>
          <a:bodyPr/>
          <a:lstStyle>
            <a:lvl1pPr marL="0" indent="0">
              <a:buNone/>
              <a:defRPr/>
            </a:lvl1pPr>
          </a:lstStyle>
          <a:p>
            <a:r>
              <a:rPr lang="en-AU"/>
              <a:t> </a:t>
            </a:r>
          </a:p>
        </p:txBody>
      </p:sp>
      <p:sp>
        <p:nvSpPr>
          <p:cNvPr id="5" name="Slide Number Placeholder 4">
            <a:extLst>
              <a:ext uri="{FF2B5EF4-FFF2-40B4-BE49-F238E27FC236}">
                <a16:creationId xmlns:a16="http://schemas.microsoft.com/office/drawing/2014/main" id="{A3B83DCC-83B4-4DDF-A2DD-53EA890722EE}"/>
              </a:ext>
            </a:extLst>
          </p:cNvPr>
          <p:cNvSpPr>
            <a:spLocks noGrp="1"/>
          </p:cNvSpPr>
          <p:nvPr>
            <p:ph type="sldNum" sz="quarter" idx="16"/>
          </p:nvPr>
        </p:nvSpPr>
        <p:spPr/>
        <p:txBody>
          <a:bodyPr/>
          <a:lstStyle>
            <a:lvl1pPr>
              <a:defRPr>
                <a:solidFill>
                  <a:schemeClr val="bg1"/>
                </a:solidFill>
              </a:defRPr>
            </a:lvl1pPr>
          </a:lstStyle>
          <a:p>
            <a:fld id="{E917DE0E-AFB1-41FD-BC35-27DB61CA125F}" type="slidenum">
              <a:rPr lang="en-AU" smtClean="0"/>
              <a:pPr/>
              <a:t>‹#›</a:t>
            </a:fld>
            <a:endParaRPr lang="en-AU"/>
          </a:p>
        </p:txBody>
      </p:sp>
    </p:spTree>
    <p:extLst>
      <p:ext uri="{BB962C8B-B14F-4D97-AF65-F5344CB8AC3E}">
        <p14:creationId xmlns:p14="http://schemas.microsoft.com/office/powerpoint/2010/main" val="253078091"/>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One Third Two Third Title and Content">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a:xfrm>
            <a:off x="4434298" y="2367188"/>
            <a:ext cx="7425906" cy="4126295"/>
          </a:xfrm>
        </p:spPr>
        <p:txBody>
          <a:bodyPr>
            <a:normAutofit/>
          </a:bodyPr>
          <a:lstStyle>
            <a:lvl1pPr>
              <a:defRPr lang="en-US" dirty="0" smtClean="0"/>
            </a:lvl1pPr>
            <a:lvl2pPr>
              <a:defRPr lang="en-US" dirty="0" smtClean="0"/>
            </a:lvl2pPr>
            <a:lvl3pPr>
              <a:defRPr lang="en-US" dirty="0" smtClean="0"/>
            </a:lvl3pPr>
            <a:lvl4pPr>
              <a:defRPr lang="en-US" dirty="0" smtClean="0"/>
            </a:lvl4pPr>
            <a:lvl5pPr>
              <a:defRPr lang="en-US" dirty="0"/>
            </a:lvl5pPr>
            <a:lvl6pPr>
              <a:defRPr sz="1406"/>
            </a:lvl6pPr>
            <a:lvl7pPr>
              <a:defRPr sz="1406"/>
            </a:lvl7pPr>
            <a:lvl8pPr>
              <a:defRPr sz="1406"/>
            </a:lvl8pPr>
            <a:lvl9pPr>
              <a:defRPr sz="1406"/>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Content Placeholder 2"/>
          <p:cNvSpPr>
            <a:spLocks noGrp="1"/>
          </p:cNvSpPr>
          <p:nvPr>
            <p:ph idx="10" hasCustomPrompt="1"/>
          </p:nvPr>
        </p:nvSpPr>
        <p:spPr>
          <a:xfrm>
            <a:off x="321508" y="2365636"/>
            <a:ext cx="3708586" cy="4126295"/>
          </a:xfrm>
        </p:spPr>
        <p:txBody>
          <a:bodyPr>
            <a:normAutofit/>
          </a:bodyPr>
          <a:lstStyle>
            <a:lvl1pPr>
              <a:defRPr lang="en-US" dirty="0" smtClean="0"/>
            </a:lvl1pPr>
            <a:lvl2pPr>
              <a:defRPr lang="en-US" dirty="0" smtClean="0"/>
            </a:lvl2pPr>
            <a:lvl3pPr>
              <a:defRPr lang="en-US" dirty="0" smtClean="0"/>
            </a:lvl3pPr>
            <a:lvl4pPr>
              <a:defRPr lang="en-US" dirty="0" smtClean="0"/>
            </a:lvl4pPr>
            <a:lvl5pPr>
              <a:defRPr lang="en-US" dirty="0"/>
            </a:lvl5pPr>
            <a:lvl6pPr>
              <a:defRPr sz="1406"/>
            </a:lvl6pPr>
            <a:lvl7pPr>
              <a:defRPr sz="1406"/>
            </a:lvl7pPr>
            <a:lvl8pPr>
              <a:defRPr sz="1406"/>
            </a:lvl8pPr>
            <a:lvl9pPr>
              <a:defRPr sz="1406"/>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1">
            <a:extLst>
              <a:ext uri="{FF2B5EF4-FFF2-40B4-BE49-F238E27FC236}">
                <a16:creationId xmlns:a16="http://schemas.microsoft.com/office/drawing/2014/main" id="{6BA15CE4-9C5B-4DD4-9334-613E584A897D}"/>
              </a:ext>
            </a:extLst>
          </p:cNvPr>
          <p:cNvSpPr>
            <a:spLocks noGrp="1"/>
          </p:cNvSpPr>
          <p:nvPr>
            <p:ph type="title"/>
          </p:nvPr>
        </p:nvSpPr>
        <p:spPr/>
        <p:txBody>
          <a:bodyPr/>
          <a:lstStyle/>
          <a:p>
            <a:r>
              <a:rPr lang="en-US"/>
              <a:t>Click to edit Master title style</a:t>
            </a:r>
            <a:endParaRPr lang="en-AU"/>
          </a:p>
        </p:txBody>
      </p:sp>
      <p:sp>
        <p:nvSpPr>
          <p:cNvPr id="4" name="Footer Placeholder 3">
            <a:extLst>
              <a:ext uri="{FF2B5EF4-FFF2-40B4-BE49-F238E27FC236}">
                <a16:creationId xmlns:a16="http://schemas.microsoft.com/office/drawing/2014/main" id="{A5210B5A-E47F-4858-B45E-5B1BEE8B2507}"/>
              </a:ext>
            </a:extLst>
          </p:cNvPr>
          <p:cNvSpPr>
            <a:spLocks noGrp="1"/>
          </p:cNvSpPr>
          <p:nvPr>
            <p:ph type="ftr" sz="quarter" idx="11"/>
          </p:nvPr>
        </p:nvSpPr>
        <p:spPr/>
        <p:txBody>
          <a:bodyPr/>
          <a:lstStyle/>
          <a:p>
            <a:pPr algn="ctr"/>
            <a:r>
              <a:rPr lang="en-US" dirty="0"/>
              <a:t>Breaking the Mold: Women’s Leadership in Fundraising</a:t>
            </a:r>
            <a:endParaRPr lang="en-AU" dirty="0"/>
          </a:p>
        </p:txBody>
      </p:sp>
      <p:sp>
        <p:nvSpPr>
          <p:cNvPr id="5" name="Slide Number Placeholder 4">
            <a:extLst>
              <a:ext uri="{FF2B5EF4-FFF2-40B4-BE49-F238E27FC236}">
                <a16:creationId xmlns:a16="http://schemas.microsoft.com/office/drawing/2014/main" id="{8C22C6C2-929C-48AB-A46A-05FC0AD94C2B}"/>
              </a:ext>
            </a:extLst>
          </p:cNvPr>
          <p:cNvSpPr>
            <a:spLocks noGrp="1"/>
          </p:cNvSpPr>
          <p:nvPr>
            <p:ph type="sldNum" sz="quarter" idx="12"/>
          </p:nvPr>
        </p:nvSpPr>
        <p:spPr/>
        <p:txBody>
          <a:bodyPr/>
          <a:lstStyle/>
          <a:p>
            <a:fld id="{E917DE0E-AFB1-41FD-BC35-27DB61CA125F}" type="slidenum">
              <a:rPr lang="en-AU" smtClean="0"/>
              <a:pPr/>
              <a:t>‹#›</a:t>
            </a:fld>
            <a:endParaRPr lang="en-AU"/>
          </a:p>
        </p:txBody>
      </p:sp>
      <p:pic>
        <p:nvPicPr>
          <p:cNvPr id="10" name="Picture 9">
            <a:extLst>
              <a:ext uri="{FF2B5EF4-FFF2-40B4-BE49-F238E27FC236}">
                <a16:creationId xmlns:a16="http://schemas.microsoft.com/office/drawing/2014/main" id="{B308A26F-06F2-4E9D-90D3-59B5F0517015}"/>
              </a:ext>
            </a:extLst>
          </p:cNvPr>
          <p:cNvPicPr>
            <a:picLocks noChangeAspect="1"/>
          </p:cNvPicPr>
          <p:nvPr userDrawn="1"/>
        </p:nvPicPr>
        <p:blipFill>
          <a:blip r:embed="rId2"/>
          <a:stretch>
            <a:fillRect/>
          </a:stretch>
        </p:blipFill>
        <p:spPr>
          <a:xfrm>
            <a:off x="10328509" y="244059"/>
            <a:ext cx="1557525" cy="131646"/>
          </a:xfrm>
          <a:prstGeom prst="rect">
            <a:avLst/>
          </a:prstGeom>
        </p:spPr>
      </p:pic>
      <p:pic>
        <p:nvPicPr>
          <p:cNvPr id="12" name="Picture 11">
            <a:extLst>
              <a:ext uri="{FF2B5EF4-FFF2-40B4-BE49-F238E27FC236}">
                <a16:creationId xmlns:a16="http://schemas.microsoft.com/office/drawing/2014/main" id="{00F2FEF4-AC70-4D84-9B67-5A54BD0F33A9}"/>
              </a:ext>
            </a:extLst>
          </p:cNvPr>
          <p:cNvPicPr>
            <a:picLocks noChangeAspect="1"/>
          </p:cNvPicPr>
          <p:nvPr userDrawn="1"/>
        </p:nvPicPr>
        <p:blipFill>
          <a:blip r:embed="rId3"/>
          <a:stretch>
            <a:fillRect/>
          </a:stretch>
        </p:blipFill>
        <p:spPr>
          <a:xfrm>
            <a:off x="321510" y="246362"/>
            <a:ext cx="363203" cy="278483"/>
          </a:xfrm>
          <a:prstGeom prst="rect">
            <a:avLst/>
          </a:prstGeom>
        </p:spPr>
      </p:pic>
    </p:spTree>
    <p:extLst>
      <p:ext uri="{BB962C8B-B14F-4D97-AF65-F5344CB8AC3E}">
        <p14:creationId xmlns:p14="http://schemas.microsoft.com/office/powerpoint/2010/main" val="2621397901"/>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Two Third One Third Title and Content">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a:xfrm>
            <a:off x="321508" y="2365636"/>
            <a:ext cx="7441994" cy="4127303"/>
          </a:xfrm>
        </p:spPr>
        <p:txBody>
          <a:bodyPr>
            <a:normAutofit/>
          </a:bodyPr>
          <a:lstStyle>
            <a:lvl1pPr>
              <a:defRPr lang="en-US" dirty="0" smtClean="0"/>
            </a:lvl1pPr>
            <a:lvl2pPr>
              <a:defRPr lang="en-US" dirty="0" smtClean="0"/>
            </a:lvl2pPr>
            <a:lvl3pPr>
              <a:defRPr lang="en-US" dirty="0" smtClean="0"/>
            </a:lvl3pPr>
            <a:lvl4pPr>
              <a:defRPr lang="en-US" dirty="0" smtClean="0"/>
            </a:lvl4pPr>
            <a:lvl5pPr>
              <a:defRPr lang="en-US" dirty="0"/>
            </a:lvl5pPr>
            <a:lvl6pPr>
              <a:defRPr sz="1406"/>
            </a:lvl6pPr>
            <a:lvl7pPr>
              <a:defRPr sz="1406"/>
            </a:lvl7pPr>
            <a:lvl8pPr>
              <a:defRPr sz="1406"/>
            </a:lvl8pPr>
            <a:lvl9pPr>
              <a:defRPr sz="1406"/>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Content Placeholder 2"/>
          <p:cNvSpPr>
            <a:spLocks noGrp="1"/>
          </p:cNvSpPr>
          <p:nvPr>
            <p:ph idx="10" hasCustomPrompt="1"/>
          </p:nvPr>
        </p:nvSpPr>
        <p:spPr>
          <a:xfrm>
            <a:off x="8141451" y="2365637"/>
            <a:ext cx="3712953" cy="4127303"/>
          </a:xfrm>
        </p:spPr>
        <p:txBody>
          <a:bodyPr>
            <a:normAutofit/>
          </a:bodyPr>
          <a:lstStyle>
            <a:lvl1pPr>
              <a:defRPr lang="en-US" dirty="0" smtClean="0"/>
            </a:lvl1pPr>
            <a:lvl2pPr>
              <a:defRPr lang="en-US" dirty="0" smtClean="0"/>
            </a:lvl2pPr>
            <a:lvl3pPr>
              <a:defRPr lang="en-US" dirty="0" smtClean="0"/>
            </a:lvl3pPr>
            <a:lvl4pPr>
              <a:defRPr lang="en-US" dirty="0" smtClean="0"/>
            </a:lvl4pPr>
            <a:lvl5pPr>
              <a:defRPr lang="en-US" dirty="0"/>
            </a:lvl5pPr>
            <a:lvl6pPr>
              <a:defRPr sz="1406"/>
            </a:lvl6pPr>
            <a:lvl7pPr>
              <a:defRPr sz="1406"/>
            </a:lvl7pPr>
            <a:lvl8pPr>
              <a:defRPr sz="1406"/>
            </a:lvl8pPr>
            <a:lvl9pPr>
              <a:defRPr sz="1406"/>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1">
            <a:extLst>
              <a:ext uri="{FF2B5EF4-FFF2-40B4-BE49-F238E27FC236}">
                <a16:creationId xmlns:a16="http://schemas.microsoft.com/office/drawing/2014/main" id="{994D7C67-E5F6-43C5-997F-6434DA21F484}"/>
              </a:ext>
            </a:extLst>
          </p:cNvPr>
          <p:cNvSpPr>
            <a:spLocks noGrp="1"/>
          </p:cNvSpPr>
          <p:nvPr>
            <p:ph type="title"/>
          </p:nvPr>
        </p:nvSpPr>
        <p:spPr/>
        <p:txBody>
          <a:bodyPr/>
          <a:lstStyle/>
          <a:p>
            <a:r>
              <a:rPr lang="en-US"/>
              <a:t>Click to edit Master title style</a:t>
            </a:r>
            <a:endParaRPr lang="en-AU"/>
          </a:p>
        </p:txBody>
      </p:sp>
      <p:sp>
        <p:nvSpPr>
          <p:cNvPr id="4" name="Footer Placeholder 3">
            <a:extLst>
              <a:ext uri="{FF2B5EF4-FFF2-40B4-BE49-F238E27FC236}">
                <a16:creationId xmlns:a16="http://schemas.microsoft.com/office/drawing/2014/main" id="{1A584D73-4796-4164-B818-FA3C28E0BA7F}"/>
              </a:ext>
            </a:extLst>
          </p:cNvPr>
          <p:cNvSpPr>
            <a:spLocks noGrp="1"/>
          </p:cNvSpPr>
          <p:nvPr>
            <p:ph type="ftr" sz="quarter" idx="11"/>
          </p:nvPr>
        </p:nvSpPr>
        <p:spPr/>
        <p:txBody>
          <a:bodyPr/>
          <a:lstStyle/>
          <a:p>
            <a:pPr algn="ctr"/>
            <a:r>
              <a:rPr lang="en-US" dirty="0"/>
              <a:t>Breaking the Mold: Women’s Leadership in Fundraising</a:t>
            </a:r>
            <a:endParaRPr lang="en-AU" dirty="0"/>
          </a:p>
        </p:txBody>
      </p:sp>
      <p:sp>
        <p:nvSpPr>
          <p:cNvPr id="5" name="Slide Number Placeholder 4">
            <a:extLst>
              <a:ext uri="{FF2B5EF4-FFF2-40B4-BE49-F238E27FC236}">
                <a16:creationId xmlns:a16="http://schemas.microsoft.com/office/drawing/2014/main" id="{B1262CB5-7592-412B-8108-8BFA3C6D8D0C}"/>
              </a:ext>
            </a:extLst>
          </p:cNvPr>
          <p:cNvSpPr>
            <a:spLocks noGrp="1"/>
          </p:cNvSpPr>
          <p:nvPr>
            <p:ph type="sldNum" sz="quarter" idx="12"/>
          </p:nvPr>
        </p:nvSpPr>
        <p:spPr/>
        <p:txBody>
          <a:bodyPr/>
          <a:lstStyle/>
          <a:p>
            <a:fld id="{E917DE0E-AFB1-41FD-BC35-27DB61CA125F}" type="slidenum">
              <a:rPr lang="en-AU" smtClean="0"/>
              <a:pPr/>
              <a:t>‹#›</a:t>
            </a:fld>
            <a:endParaRPr lang="en-AU"/>
          </a:p>
        </p:txBody>
      </p:sp>
      <p:pic>
        <p:nvPicPr>
          <p:cNvPr id="12" name="Picture 11">
            <a:extLst>
              <a:ext uri="{FF2B5EF4-FFF2-40B4-BE49-F238E27FC236}">
                <a16:creationId xmlns:a16="http://schemas.microsoft.com/office/drawing/2014/main" id="{040F9683-AEE5-4C7C-8337-8F0333B05ADC}"/>
              </a:ext>
            </a:extLst>
          </p:cNvPr>
          <p:cNvPicPr>
            <a:picLocks noChangeAspect="1"/>
          </p:cNvPicPr>
          <p:nvPr userDrawn="1"/>
        </p:nvPicPr>
        <p:blipFill>
          <a:blip r:embed="rId2"/>
          <a:stretch>
            <a:fillRect/>
          </a:stretch>
        </p:blipFill>
        <p:spPr>
          <a:xfrm>
            <a:off x="10328509" y="244059"/>
            <a:ext cx="1557525" cy="131646"/>
          </a:xfrm>
          <a:prstGeom prst="rect">
            <a:avLst/>
          </a:prstGeom>
        </p:spPr>
      </p:pic>
      <p:pic>
        <p:nvPicPr>
          <p:cNvPr id="13" name="Picture 12">
            <a:extLst>
              <a:ext uri="{FF2B5EF4-FFF2-40B4-BE49-F238E27FC236}">
                <a16:creationId xmlns:a16="http://schemas.microsoft.com/office/drawing/2014/main" id="{04A82EE6-5B2A-4D35-9636-3FF0F8DEBCC9}"/>
              </a:ext>
            </a:extLst>
          </p:cNvPr>
          <p:cNvPicPr>
            <a:picLocks noChangeAspect="1"/>
          </p:cNvPicPr>
          <p:nvPr userDrawn="1"/>
        </p:nvPicPr>
        <p:blipFill>
          <a:blip r:embed="rId3"/>
          <a:stretch>
            <a:fillRect/>
          </a:stretch>
        </p:blipFill>
        <p:spPr>
          <a:xfrm>
            <a:off x="321510" y="246362"/>
            <a:ext cx="363203" cy="278483"/>
          </a:xfrm>
          <a:prstGeom prst="rect">
            <a:avLst/>
          </a:prstGeom>
        </p:spPr>
      </p:pic>
    </p:spTree>
    <p:extLst>
      <p:ext uri="{BB962C8B-B14F-4D97-AF65-F5344CB8AC3E}">
        <p14:creationId xmlns:p14="http://schemas.microsoft.com/office/powerpoint/2010/main" val="159706796"/>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Two Content Layout Horizont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AU"/>
          </a:p>
        </p:txBody>
      </p:sp>
      <p:sp>
        <p:nvSpPr>
          <p:cNvPr id="3" name="Content Placeholder 2"/>
          <p:cNvSpPr>
            <a:spLocks noGrp="1"/>
          </p:cNvSpPr>
          <p:nvPr>
            <p:ph idx="1" hasCustomPrompt="1"/>
          </p:nvPr>
        </p:nvSpPr>
        <p:spPr>
          <a:xfrm>
            <a:off x="321509" y="2365636"/>
            <a:ext cx="11543658" cy="1974696"/>
          </a:xfrm>
        </p:spPr>
        <p:txBody>
          <a:bodyPr/>
          <a:lstStyle>
            <a:lvl1pPr>
              <a:defRPr lang="en-US" dirty="0"/>
            </a:lvl1pPr>
            <a:lvl2pPr>
              <a:defRPr lang="en-US" dirty="0"/>
            </a:lvl2pPr>
            <a:lvl3pPr>
              <a:defRPr lang="en-US" dirty="0"/>
            </a:lvl3pPr>
            <a:lvl4pPr>
              <a:defRPr lang="en-US" dirty="0"/>
            </a:lvl4pPr>
            <a:lvl5pPr>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Content Placeholder 6"/>
          <p:cNvSpPr>
            <a:spLocks noGrp="1"/>
          </p:cNvSpPr>
          <p:nvPr>
            <p:ph sz="quarter" idx="13" hasCustomPrompt="1"/>
          </p:nvPr>
        </p:nvSpPr>
        <p:spPr>
          <a:xfrm>
            <a:off x="338775" y="4495699"/>
            <a:ext cx="11543658" cy="1974696"/>
          </a:xfrm>
        </p:spPr>
        <p:txBody>
          <a:bodyPr/>
          <a:lstStyle>
            <a:lvl1pPr>
              <a:defRPr lang="en-US" dirty="0" smtClean="0"/>
            </a:lvl1pPr>
            <a:lvl2pPr>
              <a:defRPr lang="en-US" dirty="0" smtClean="0"/>
            </a:lvl2pPr>
            <a:lvl3pPr>
              <a:defRPr lang="en-US" dirty="0" smtClean="0"/>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ooter Placeholder 3">
            <a:extLst>
              <a:ext uri="{FF2B5EF4-FFF2-40B4-BE49-F238E27FC236}">
                <a16:creationId xmlns:a16="http://schemas.microsoft.com/office/drawing/2014/main" id="{166DFF93-5525-475A-BA2F-1F0C4F78D56B}"/>
              </a:ext>
            </a:extLst>
          </p:cNvPr>
          <p:cNvSpPr>
            <a:spLocks noGrp="1"/>
          </p:cNvSpPr>
          <p:nvPr>
            <p:ph type="ftr" sz="quarter" idx="14"/>
          </p:nvPr>
        </p:nvSpPr>
        <p:spPr/>
        <p:txBody>
          <a:bodyPr/>
          <a:lstStyle/>
          <a:p>
            <a:pPr algn="ctr"/>
            <a:r>
              <a:rPr lang="en-US" dirty="0"/>
              <a:t>Breaking the Mold: Women’s Leadership in Fundraising</a:t>
            </a:r>
            <a:endParaRPr lang="en-AU" dirty="0"/>
          </a:p>
        </p:txBody>
      </p:sp>
      <p:sp>
        <p:nvSpPr>
          <p:cNvPr id="5" name="Slide Number Placeholder 4">
            <a:extLst>
              <a:ext uri="{FF2B5EF4-FFF2-40B4-BE49-F238E27FC236}">
                <a16:creationId xmlns:a16="http://schemas.microsoft.com/office/drawing/2014/main" id="{E7DE2A29-28F0-4172-8807-541DB74FB84F}"/>
              </a:ext>
            </a:extLst>
          </p:cNvPr>
          <p:cNvSpPr>
            <a:spLocks noGrp="1"/>
          </p:cNvSpPr>
          <p:nvPr>
            <p:ph type="sldNum" sz="quarter" idx="15"/>
          </p:nvPr>
        </p:nvSpPr>
        <p:spPr/>
        <p:txBody>
          <a:bodyPr/>
          <a:lstStyle/>
          <a:p>
            <a:fld id="{E917DE0E-AFB1-41FD-BC35-27DB61CA125F}" type="slidenum">
              <a:rPr lang="en-AU" smtClean="0"/>
              <a:pPr/>
              <a:t>‹#›</a:t>
            </a:fld>
            <a:endParaRPr lang="en-AU"/>
          </a:p>
        </p:txBody>
      </p:sp>
      <p:pic>
        <p:nvPicPr>
          <p:cNvPr id="11" name="Picture 10">
            <a:extLst>
              <a:ext uri="{FF2B5EF4-FFF2-40B4-BE49-F238E27FC236}">
                <a16:creationId xmlns:a16="http://schemas.microsoft.com/office/drawing/2014/main" id="{1EE7CF56-F1E5-4795-9265-7AD96EC856CD}"/>
              </a:ext>
            </a:extLst>
          </p:cNvPr>
          <p:cNvPicPr>
            <a:picLocks noChangeAspect="1"/>
          </p:cNvPicPr>
          <p:nvPr userDrawn="1"/>
        </p:nvPicPr>
        <p:blipFill>
          <a:blip r:embed="rId2"/>
          <a:stretch>
            <a:fillRect/>
          </a:stretch>
        </p:blipFill>
        <p:spPr>
          <a:xfrm>
            <a:off x="10328509" y="244059"/>
            <a:ext cx="1557525" cy="131646"/>
          </a:xfrm>
          <a:prstGeom prst="rect">
            <a:avLst/>
          </a:prstGeom>
        </p:spPr>
      </p:pic>
      <p:pic>
        <p:nvPicPr>
          <p:cNvPr id="12" name="Picture 11">
            <a:extLst>
              <a:ext uri="{FF2B5EF4-FFF2-40B4-BE49-F238E27FC236}">
                <a16:creationId xmlns:a16="http://schemas.microsoft.com/office/drawing/2014/main" id="{4389AB79-1006-4785-9565-5855A6C4642E}"/>
              </a:ext>
            </a:extLst>
          </p:cNvPr>
          <p:cNvPicPr>
            <a:picLocks noChangeAspect="1"/>
          </p:cNvPicPr>
          <p:nvPr userDrawn="1"/>
        </p:nvPicPr>
        <p:blipFill>
          <a:blip r:embed="rId3"/>
          <a:stretch>
            <a:fillRect/>
          </a:stretch>
        </p:blipFill>
        <p:spPr>
          <a:xfrm>
            <a:off x="321510" y="246362"/>
            <a:ext cx="363203" cy="278483"/>
          </a:xfrm>
          <a:prstGeom prst="rect">
            <a:avLst/>
          </a:prstGeom>
        </p:spPr>
      </p:pic>
    </p:spTree>
    <p:extLst>
      <p:ext uri="{BB962C8B-B14F-4D97-AF65-F5344CB8AC3E}">
        <p14:creationId xmlns:p14="http://schemas.microsoft.com/office/powerpoint/2010/main" val="3361880983"/>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Pattern 1">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5EAE5D8E-5794-4172-9477-A462C7ED6718}"/>
              </a:ext>
            </a:extLst>
          </p:cNvPr>
          <p:cNvPicPr>
            <a:picLocks noChangeAspect="1"/>
          </p:cNvPicPr>
          <p:nvPr userDrawn="1"/>
        </p:nvPicPr>
        <p:blipFill rotWithShape="1">
          <a:blip r:embed="rId2"/>
          <a:srcRect l="39478"/>
          <a:stretch/>
        </p:blipFill>
        <p:spPr>
          <a:xfrm>
            <a:off x="4813201" y="128"/>
            <a:ext cx="7378800" cy="6857743"/>
          </a:xfrm>
          <a:prstGeom prst="rect">
            <a:avLst/>
          </a:prstGeom>
        </p:spPr>
      </p:pic>
      <p:sp>
        <p:nvSpPr>
          <p:cNvPr id="4" name="Content Placeholder 3"/>
          <p:cNvSpPr>
            <a:spLocks noGrp="1"/>
          </p:cNvSpPr>
          <p:nvPr>
            <p:ph sz="quarter" idx="11"/>
          </p:nvPr>
        </p:nvSpPr>
        <p:spPr>
          <a:xfrm>
            <a:off x="321508" y="2365636"/>
            <a:ext cx="4341744" cy="412730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5" name="Title 4">
            <a:extLst>
              <a:ext uri="{FF2B5EF4-FFF2-40B4-BE49-F238E27FC236}">
                <a16:creationId xmlns:a16="http://schemas.microsoft.com/office/drawing/2014/main" id="{EAF6CA74-EFFC-4784-A2B0-42206EF4D599}"/>
              </a:ext>
            </a:extLst>
          </p:cNvPr>
          <p:cNvSpPr>
            <a:spLocks noGrp="1"/>
          </p:cNvSpPr>
          <p:nvPr>
            <p:ph type="title"/>
          </p:nvPr>
        </p:nvSpPr>
        <p:spPr>
          <a:xfrm>
            <a:off x="336425" y="1391440"/>
            <a:ext cx="4341744" cy="923505"/>
          </a:xfrm>
        </p:spPr>
        <p:txBody>
          <a:bodyPr/>
          <a:lstStyle/>
          <a:p>
            <a:r>
              <a:rPr lang="en-US"/>
              <a:t>Click to edit Master title style</a:t>
            </a:r>
            <a:endParaRPr lang="en-AU"/>
          </a:p>
        </p:txBody>
      </p:sp>
      <p:sp>
        <p:nvSpPr>
          <p:cNvPr id="7" name="Slide Number Placeholder 6">
            <a:extLst>
              <a:ext uri="{FF2B5EF4-FFF2-40B4-BE49-F238E27FC236}">
                <a16:creationId xmlns:a16="http://schemas.microsoft.com/office/drawing/2014/main" id="{E0BB7F35-A287-4632-A2D6-444EC97FAC85}"/>
              </a:ext>
            </a:extLst>
          </p:cNvPr>
          <p:cNvSpPr>
            <a:spLocks noGrp="1"/>
          </p:cNvSpPr>
          <p:nvPr>
            <p:ph type="sldNum" sz="quarter" idx="13"/>
          </p:nvPr>
        </p:nvSpPr>
        <p:spPr/>
        <p:txBody>
          <a:bodyPr/>
          <a:lstStyle>
            <a:lvl1pPr>
              <a:defRPr>
                <a:solidFill>
                  <a:schemeClr val="bg1"/>
                </a:solidFill>
              </a:defRPr>
            </a:lvl1pPr>
          </a:lstStyle>
          <a:p>
            <a:fld id="{E917DE0E-AFB1-41FD-BC35-27DB61CA125F}" type="slidenum">
              <a:rPr lang="en-AU" smtClean="0"/>
              <a:pPr/>
              <a:t>‹#›</a:t>
            </a:fld>
            <a:endParaRPr lang="en-AU"/>
          </a:p>
        </p:txBody>
      </p:sp>
      <p:pic>
        <p:nvPicPr>
          <p:cNvPr id="12" name="Picture 11">
            <a:extLst>
              <a:ext uri="{FF2B5EF4-FFF2-40B4-BE49-F238E27FC236}">
                <a16:creationId xmlns:a16="http://schemas.microsoft.com/office/drawing/2014/main" id="{2B352C9B-A878-4E28-8F19-9BFE09A0DF8F}"/>
              </a:ext>
            </a:extLst>
          </p:cNvPr>
          <p:cNvPicPr>
            <a:picLocks noChangeAspect="1"/>
          </p:cNvPicPr>
          <p:nvPr userDrawn="1"/>
        </p:nvPicPr>
        <p:blipFill>
          <a:blip r:embed="rId3"/>
          <a:stretch>
            <a:fillRect/>
          </a:stretch>
        </p:blipFill>
        <p:spPr>
          <a:xfrm>
            <a:off x="321510" y="246362"/>
            <a:ext cx="363203" cy="278483"/>
          </a:xfrm>
          <a:prstGeom prst="rect">
            <a:avLst/>
          </a:prstGeom>
        </p:spPr>
      </p:pic>
      <p:pic>
        <p:nvPicPr>
          <p:cNvPr id="13" name="Picture 12">
            <a:extLst>
              <a:ext uri="{FF2B5EF4-FFF2-40B4-BE49-F238E27FC236}">
                <a16:creationId xmlns:a16="http://schemas.microsoft.com/office/drawing/2014/main" id="{5CFD2763-69FC-4FBC-A018-A5B79D9BF1C2}"/>
              </a:ext>
            </a:extLst>
          </p:cNvPr>
          <p:cNvPicPr>
            <a:picLocks noChangeAspect="1"/>
          </p:cNvPicPr>
          <p:nvPr userDrawn="1"/>
        </p:nvPicPr>
        <p:blipFill>
          <a:blip r:embed="rId4"/>
          <a:stretch>
            <a:fillRect/>
          </a:stretch>
        </p:blipFill>
        <p:spPr>
          <a:xfrm>
            <a:off x="10301028" y="244059"/>
            <a:ext cx="1612486" cy="131646"/>
          </a:xfrm>
          <a:prstGeom prst="rect">
            <a:avLst/>
          </a:prstGeom>
        </p:spPr>
      </p:pic>
    </p:spTree>
    <p:extLst>
      <p:ext uri="{BB962C8B-B14F-4D97-AF65-F5344CB8AC3E}">
        <p14:creationId xmlns:p14="http://schemas.microsoft.com/office/powerpoint/2010/main" val="2523567382"/>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Pattern 2">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AF88F8E-C995-44E9-88C3-777D604D7D8F}"/>
              </a:ext>
            </a:extLst>
          </p:cNvPr>
          <p:cNvPicPr>
            <a:picLocks noChangeAspect="1"/>
          </p:cNvPicPr>
          <p:nvPr userDrawn="1"/>
        </p:nvPicPr>
        <p:blipFill rotWithShape="1">
          <a:blip r:embed="rId2"/>
          <a:srcRect l="39478"/>
          <a:stretch/>
        </p:blipFill>
        <p:spPr>
          <a:xfrm>
            <a:off x="4813201" y="128"/>
            <a:ext cx="7378800" cy="6857743"/>
          </a:xfrm>
          <a:prstGeom prst="rect">
            <a:avLst/>
          </a:prstGeom>
        </p:spPr>
      </p:pic>
      <p:sp>
        <p:nvSpPr>
          <p:cNvPr id="4" name="Content Placeholder 3"/>
          <p:cNvSpPr>
            <a:spLocks noGrp="1"/>
          </p:cNvSpPr>
          <p:nvPr>
            <p:ph sz="quarter" idx="11"/>
          </p:nvPr>
        </p:nvSpPr>
        <p:spPr>
          <a:xfrm>
            <a:off x="321508" y="2365636"/>
            <a:ext cx="4341744" cy="412730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5" name="Title 4">
            <a:extLst>
              <a:ext uri="{FF2B5EF4-FFF2-40B4-BE49-F238E27FC236}">
                <a16:creationId xmlns:a16="http://schemas.microsoft.com/office/drawing/2014/main" id="{EAF6CA74-EFFC-4784-A2B0-42206EF4D599}"/>
              </a:ext>
            </a:extLst>
          </p:cNvPr>
          <p:cNvSpPr>
            <a:spLocks noGrp="1"/>
          </p:cNvSpPr>
          <p:nvPr>
            <p:ph type="title"/>
          </p:nvPr>
        </p:nvSpPr>
        <p:spPr>
          <a:xfrm>
            <a:off x="336425" y="1391440"/>
            <a:ext cx="4341744" cy="923505"/>
          </a:xfrm>
        </p:spPr>
        <p:txBody>
          <a:bodyPr/>
          <a:lstStyle/>
          <a:p>
            <a:r>
              <a:rPr lang="en-US"/>
              <a:t>Click to edit Master title style</a:t>
            </a:r>
            <a:endParaRPr lang="en-AU"/>
          </a:p>
        </p:txBody>
      </p:sp>
      <p:sp>
        <p:nvSpPr>
          <p:cNvPr id="7" name="Slide Number Placeholder 6">
            <a:extLst>
              <a:ext uri="{FF2B5EF4-FFF2-40B4-BE49-F238E27FC236}">
                <a16:creationId xmlns:a16="http://schemas.microsoft.com/office/drawing/2014/main" id="{E0BB7F35-A287-4632-A2D6-444EC97FAC85}"/>
              </a:ext>
            </a:extLst>
          </p:cNvPr>
          <p:cNvSpPr>
            <a:spLocks noGrp="1"/>
          </p:cNvSpPr>
          <p:nvPr>
            <p:ph type="sldNum" sz="quarter" idx="13"/>
          </p:nvPr>
        </p:nvSpPr>
        <p:spPr/>
        <p:txBody>
          <a:bodyPr/>
          <a:lstStyle>
            <a:lvl1pPr>
              <a:defRPr>
                <a:solidFill>
                  <a:schemeClr val="bg1"/>
                </a:solidFill>
              </a:defRPr>
            </a:lvl1pPr>
          </a:lstStyle>
          <a:p>
            <a:fld id="{E917DE0E-AFB1-41FD-BC35-27DB61CA125F}" type="slidenum">
              <a:rPr lang="en-AU" smtClean="0"/>
              <a:pPr/>
              <a:t>‹#›</a:t>
            </a:fld>
            <a:endParaRPr lang="en-AU"/>
          </a:p>
        </p:txBody>
      </p:sp>
      <p:pic>
        <p:nvPicPr>
          <p:cNvPr id="10" name="Picture 9">
            <a:extLst>
              <a:ext uri="{FF2B5EF4-FFF2-40B4-BE49-F238E27FC236}">
                <a16:creationId xmlns:a16="http://schemas.microsoft.com/office/drawing/2014/main" id="{5222DE8C-193B-40D2-86E4-37390E84CCAA}"/>
              </a:ext>
            </a:extLst>
          </p:cNvPr>
          <p:cNvPicPr>
            <a:picLocks noChangeAspect="1"/>
          </p:cNvPicPr>
          <p:nvPr userDrawn="1"/>
        </p:nvPicPr>
        <p:blipFill>
          <a:blip r:embed="rId3"/>
          <a:stretch>
            <a:fillRect/>
          </a:stretch>
        </p:blipFill>
        <p:spPr>
          <a:xfrm>
            <a:off x="321510" y="246362"/>
            <a:ext cx="363203" cy="278483"/>
          </a:xfrm>
          <a:prstGeom prst="rect">
            <a:avLst/>
          </a:prstGeom>
        </p:spPr>
      </p:pic>
      <p:pic>
        <p:nvPicPr>
          <p:cNvPr id="12" name="Picture 11">
            <a:extLst>
              <a:ext uri="{FF2B5EF4-FFF2-40B4-BE49-F238E27FC236}">
                <a16:creationId xmlns:a16="http://schemas.microsoft.com/office/drawing/2014/main" id="{982B9284-71F9-4742-8BC8-CBD640B6E8C0}"/>
              </a:ext>
            </a:extLst>
          </p:cNvPr>
          <p:cNvPicPr>
            <a:picLocks noChangeAspect="1"/>
          </p:cNvPicPr>
          <p:nvPr userDrawn="1"/>
        </p:nvPicPr>
        <p:blipFill>
          <a:blip r:embed="rId4"/>
          <a:stretch>
            <a:fillRect/>
          </a:stretch>
        </p:blipFill>
        <p:spPr>
          <a:xfrm>
            <a:off x="10301028" y="244059"/>
            <a:ext cx="1612486" cy="131646"/>
          </a:xfrm>
          <a:prstGeom prst="rect">
            <a:avLst/>
          </a:prstGeom>
        </p:spPr>
      </p:pic>
    </p:spTree>
    <p:extLst>
      <p:ext uri="{BB962C8B-B14F-4D97-AF65-F5344CB8AC3E}">
        <p14:creationId xmlns:p14="http://schemas.microsoft.com/office/powerpoint/2010/main" val="3801642588"/>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Pattern 3">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66E66D3-31E0-4E7E-974A-CBAF78AFBE70}"/>
              </a:ext>
            </a:extLst>
          </p:cNvPr>
          <p:cNvPicPr>
            <a:picLocks noChangeAspect="1"/>
          </p:cNvPicPr>
          <p:nvPr userDrawn="1"/>
        </p:nvPicPr>
        <p:blipFill rotWithShape="1">
          <a:blip r:embed="rId2"/>
          <a:srcRect l="40032"/>
          <a:stretch/>
        </p:blipFill>
        <p:spPr>
          <a:xfrm>
            <a:off x="4880717" y="128"/>
            <a:ext cx="7311284" cy="6857743"/>
          </a:xfrm>
          <a:prstGeom prst="rect">
            <a:avLst/>
          </a:prstGeom>
        </p:spPr>
      </p:pic>
      <p:sp>
        <p:nvSpPr>
          <p:cNvPr id="4" name="Content Placeholder 3"/>
          <p:cNvSpPr>
            <a:spLocks noGrp="1"/>
          </p:cNvSpPr>
          <p:nvPr>
            <p:ph sz="quarter" idx="11"/>
          </p:nvPr>
        </p:nvSpPr>
        <p:spPr>
          <a:xfrm>
            <a:off x="321508" y="2365636"/>
            <a:ext cx="4341744" cy="412730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5" name="Title 4">
            <a:extLst>
              <a:ext uri="{FF2B5EF4-FFF2-40B4-BE49-F238E27FC236}">
                <a16:creationId xmlns:a16="http://schemas.microsoft.com/office/drawing/2014/main" id="{EAF6CA74-EFFC-4784-A2B0-42206EF4D599}"/>
              </a:ext>
            </a:extLst>
          </p:cNvPr>
          <p:cNvSpPr>
            <a:spLocks noGrp="1"/>
          </p:cNvSpPr>
          <p:nvPr>
            <p:ph type="title"/>
          </p:nvPr>
        </p:nvSpPr>
        <p:spPr>
          <a:xfrm>
            <a:off x="336425" y="1391440"/>
            <a:ext cx="4341744" cy="923505"/>
          </a:xfrm>
        </p:spPr>
        <p:txBody>
          <a:bodyPr/>
          <a:lstStyle/>
          <a:p>
            <a:r>
              <a:rPr lang="en-US"/>
              <a:t>Click to edit Master title style</a:t>
            </a:r>
            <a:endParaRPr lang="en-AU"/>
          </a:p>
        </p:txBody>
      </p:sp>
      <p:sp>
        <p:nvSpPr>
          <p:cNvPr id="7" name="Slide Number Placeholder 6">
            <a:extLst>
              <a:ext uri="{FF2B5EF4-FFF2-40B4-BE49-F238E27FC236}">
                <a16:creationId xmlns:a16="http://schemas.microsoft.com/office/drawing/2014/main" id="{E0BB7F35-A287-4632-A2D6-444EC97FAC85}"/>
              </a:ext>
            </a:extLst>
          </p:cNvPr>
          <p:cNvSpPr>
            <a:spLocks noGrp="1"/>
          </p:cNvSpPr>
          <p:nvPr>
            <p:ph type="sldNum" sz="quarter" idx="13"/>
          </p:nvPr>
        </p:nvSpPr>
        <p:spPr/>
        <p:txBody>
          <a:bodyPr/>
          <a:lstStyle>
            <a:lvl1pPr>
              <a:defRPr>
                <a:solidFill>
                  <a:schemeClr val="bg1"/>
                </a:solidFill>
              </a:defRPr>
            </a:lvl1pPr>
          </a:lstStyle>
          <a:p>
            <a:fld id="{E917DE0E-AFB1-41FD-BC35-27DB61CA125F}" type="slidenum">
              <a:rPr lang="en-AU" smtClean="0"/>
              <a:pPr/>
              <a:t>‹#›</a:t>
            </a:fld>
            <a:endParaRPr lang="en-AU"/>
          </a:p>
        </p:txBody>
      </p:sp>
      <p:pic>
        <p:nvPicPr>
          <p:cNvPr id="10" name="Picture 9">
            <a:extLst>
              <a:ext uri="{FF2B5EF4-FFF2-40B4-BE49-F238E27FC236}">
                <a16:creationId xmlns:a16="http://schemas.microsoft.com/office/drawing/2014/main" id="{6C8D64DB-0525-4239-B7EF-7462FB2A80AF}"/>
              </a:ext>
            </a:extLst>
          </p:cNvPr>
          <p:cNvPicPr>
            <a:picLocks noChangeAspect="1"/>
          </p:cNvPicPr>
          <p:nvPr userDrawn="1"/>
        </p:nvPicPr>
        <p:blipFill>
          <a:blip r:embed="rId3"/>
          <a:stretch>
            <a:fillRect/>
          </a:stretch>
        </p:blipFill>
        <p:spPr>
          <a:xfrm>
            <a:off x="321510" y="246362"/>
            <a:ext cx="363203" cy="278483"/>
          </a:xfrm>
          <a:prstGeom prst="rect">
            <a:avLst/>
          </a:prstGeom>
        </p:spPr>
      </p:pic>
      <p:pic>
        <p:nvPicPr>
          <p:cNvPr id="12" name="Picture 11">
            <a:extLst>
              <a:ext uri="{FF2B5EF4-FFF2-40B4-BE49-F238E27FC236}">
                <a16:creationId xmlns:a16="http://schemas.microsoft.com/office/drawing/2014/main" id="{40135A38-8B72-4CF7-A576-8AB549768E04}"/>
              </a:ext>
            </a:extLst>
          </p:cNvPr>
          <p:cNvPicPr>
            <a:picLocks noChangeAspect="1"/>
          </p:cNvPicPr>
          <p:nvPr userDrawn="1"/>
        </p:nvPicPr>
        <p:blipFill>
          <a:blip r:embed="rId4"/>
          <a:stretch>
            <a:fillRect/>
          </a:stretch>
        </p:blipFill>
        <p:spPr>
          <a:xfrm>
            <a:off x="10301028" y="244059"/>
            <a:ext cx="1612486" cy="131646"/>
          </a:xfrm>
          <a:prstGeom prst="rect">
            <a:avLst/>
          </a:prstGeom>
        </p:spPr>
      </p:pic>
    </p:spTree>
    <p:extLst>
      <p:ext uri="{BB962C8B-B14F-4D97-AF65-F5344CB8AC3E}">
        <p14:creationId xmlns:p14="http://schemas.microsoft.com/office/powerpoint/2010/main" val="2190049064"/>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Pattern 4">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EF37C1B2-371D-4FFC-9EBF-0783BD761A79}"/>
              </a:ext>
            </a:extLst>
          </p:cNvPr>
          <p:cNvSpPr/>
          <p:nvPr userDrawn="1"/>
        </p:nvSpPr>
        <p:spPr>
          <a:xfrm>
            <a:off x="5090764" y="0"/>
            <a:ext cx="7108737"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266"/>
          </a:p>
        </p:txBody>
      </p:sp>
      <p:sp>
        <p:nvSpPr>
          <p:cNvPr id="4" name="Content Placeholder 3"/>
          <p:cNvSpPr>
            <a:spLocks noGrp="1"/>
          </p:cNvSpPr>
          <p:nvPr>
            <p:ph sz="quarter" idx="11"/>
          </p:nvPr>
        </p:nvSpPr>
        <p:spPr>
          <a:xfrm>
            <a:off x="321508" y="2365636"/>
            <a:ext cx="4341744" cy="412730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5" name="Title 4">
            <a:extLst>
              <a:ext uri="{FF2B5EF4-FFF2-40B4-BE49-F238E27FC236}">
                <a16:creationId xmlns:a16="http://schemas.microsoft.com/office/drawing/2014/main" id="{EAF6CA74-EFFC-4784-A2B0-42206EF4D599}"/>
              </a:ext>
            </a:extLst>
          </p:cNvPr>
          <p:cNvSpPr>
            <a:spLocks noGrp="1"/>
          </p:cNvSpPr>
          <p:nvPr>
            <p:ph type="title"/>
          </p:nvPr>
        </p:nvSpPr>
        <p:spPr>
          <a:xfrm>
            <a:off x="336425" y="1391440"/>
            <a:ext cx="4341744" cy="923505"/>
          </a:xfrm>
        </p:spPr>
        <p:txBody>
          <a:bodyPr/>
          <a:lstStyle/>
          <a:p>
            <a:r>
              <a:rPr lang="en-US"/>
              <a:t>Click to edit Master title style</a:t>
            </a:r>
            <a:endParaRPr lang="en-AU"/>
          </a:p>
        </p:txBody>
      </p:sp>
      <p:sp>
        <p:nvSpPr>
          <p:cNvPr id="7" name="Slide Number Placeholder 6">
            <a:extLst>
              <a:ext uri="{FF2B5EF4-FFF2-40B4-BE49-F238E27FC236}">
                <a16:creationId xmlns:a16="http://schemas.microsoft.com/office/drawing/2014/main" id="{E0BB7F35-A287-4632-A2D6-444EC97FAC85}"/>
              </a:ext>
            </a:extLst>
          </p:cNvPr>
          <p:cNvSpPr>
            <a:spLocks noGrp="1"/>
          </p:cNvSpPr>
          <p:nvPr>
            <p:ph type="sldNum" sz="quarter" idx="13"/>
          </p:nvPr>
        </p:nvSpPr>
        <p:spPr/>
        <p:txBody>
          <a:bodyPr/>
          <a:lstStyle>
            <a:lvl1pPr>
              <a:defRPr>
                <a:solidFill>
                  <a:schemeClr val="bg1"/>
                </a:solidFill>
              </a:defRPr>
            </a:lvl1pPr>
          </a:lstStyle>
          <a:p>
            <a:fld id="{E917DE0E-AFB1-41FD-BC35-27DB61CA125F}" type="slidenum">
              <a:rPr lang="en-AU" smtClean="0"/>
              <a:pPr/>
              <a:t>‹#›</a:t>
            </a:fld>
            <a:endParaRPr lang="en-AU"/>
          </a:p>
        </p:txBody>
      </p:sp>
      <p:pic>
        <p:nvPicPr>
          <p:cNvPr id="3" name="Picture 2">
            <a:extLst>
              <a:ext uri="{FF2B5EF4-FFF2-40B4-BE49-F238E27FC236}">
                <a16:creationId xmlns:a16="http://schemas.microsoft.com/office/drawing/2014/main" id="{7F927E38-93E1-4C04-83A5-FBD94BE75C58}"/>
              </a:ext>
            </a:extLst>
          </p:cNvPr>
          <p:cNvPicPr>
            <a:picLocks noChangeAspect="1"/>
          </p:cNvPicPr>
          <p:nvPr userDrawn="1"/>
        </p:nvPicPr>
        <p:blipFill>
          <a:blip r:embed="rId2"/>
          <a:srcRect/>
          <a:stretch/>
        </p:blipFill>
        <p:spPr>
          <a:xfrm>
            <a:off x="7224702" y="823975"/>
            <a:ext cx="2810700" cy="5523861"/>
          </a:xfrm>
          <a:prstGeom prst="rect">
            <a:avLst/>
          </a:prstGeom>
        </p:spPr>
      </p:pic>
      <p:pic>
        <p:nvPicPr>
          <p:cNvPr id="12" name="Picture 11">
            <a:extLst>
              <a:ext uri="{FF2B5EF4-FFF2-40B4-BE49-F238E27FC236}">
                <a16:creationId xmlns:a16="http://schemas.microsoft.com/office/drawing/2014/main" id="{EF6DF0E0-E4B3-49BF-A9CB-B5C1AC69E3A0}"/>
              </a:ext>
            </a:extLst>
          </p:cNvPr>
          <p:cNvPicPr>
            <a:picLocks noChangeAspect="1"/>
          </p:cNvPicPr>
          <p:nvPr userDrawn="1"/>
        </p:nvPicPr>
        <p:blipFill>
          <a:blip r:embed="rId3"/>
          <a:stretch>
            <a:fillRect/>
          </a:stretch>
        </p:blipFill>
        <p:spPr>
          <a:xfrm>
            <a:off x="321510" y="246362"/>
            <a:ext cx="363203" cy="278483"/>
          </a:xfrm>
          <a:prstGeom prst="rect">
            <a:avLst/>
          </a:prstGeom>
        </p:spPr>
      </p:pic>
      <p:pic>
        <p:nvPicPr>
          <p:cNvPr id="13" name="Picture 12">
            <a:extLst>
              <a:ext uri="{FF2B5EF4-FFF2-40B4-BE49-F238E27FC236}">
                <a16:creationId xmlns:a16="http://schemas.microsoft.com/office/drawing/2014/main" id="{0E62FCC1-F0E2-4D15-B831-1642D56F9DA1}"/>
              </a:ext>
            </a:extLst>
          </p:cNvPr>
          <p:cNvPicPr>
            <a:picLocks noChangeAspect="1"/>
          </p:cNvPicPr>
          <p:nvPr userDrawn="1"/>
        </p:nvPicPr>
        <p:blipFill>
          <a:blip r:embed="rId4"/>
          <a:stretch>
            <a:fillRect/>
          </a:stretch>
        </p:blipFill>
        <p:spPr>
          <a:xfrm>
            <a:off x="10301028" y="244059"/>
            <a:ext cx="1612486" cy="131646"/>
          </a:xfrm>
          <a:prstGeom prst="rect">
            <a:avLst/>
          </a:prstGeom>
        </p:spPr>
      </p:pic>
    </p:spTree>
    <p:extLst>
      <p:ext uri="{BB962C8B-B14F-4D97-AF65-F5344CB8AC3E}">
        <p14:creationId xmlns:p14="http://schemas.microsoft.com/office/powerpoint/2010/main" val="564232094"/>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Pattern 5">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EF37C1B2-371D-4FFC-9EBF-0783BD761A79}"/>
              </a:ext>
            </a:extLst>
          </p:cNvPr>
          <p:cNvSpPr/>
          <p:nvPr userDrawn="1"/>
        </p:nvSpPr>
        <p:spPr>
          <a:xfrm>
            <a:off x="5090764" y="0"/>
            <a:ext cx="7108737" cy="6858000"/>
          </a:xfrm>
          <a:prstGeom prst="rect">
            <a:avLst/>
          </a:prstGeom>
          <a:solidFill>
            <a:srgbClr val="0069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266"/>
          </a:p>
        </p:txBody>
      </p:sp>
      <p:sp>
        <p:nvSpPr>
          <p:cNvPr id="4" name="Content Placeholder 3"/>
          <p:cNvSpPr>
            <a:spLocks noGrp="1"/>
          </p:cNvSpPr>
          <p:nvPr>
            <p:ph sz="quarter" idx="11"/>
          </p:nvPr>
        </p:nvSpPr>
        <p:spPr>
          <a:xfrm>
            <a:off x="321508" y="2365636"/>
            <a:ext cx="4341744" cy="412730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5" name="Title 4">
            <a:extLst>
              <a:ext uri="{FF2B5EF4-FFF2-40B4-BE49-F238E27FC236}">
                <a16:creationId xmlns:a16="http://schemas.microsoft.com/office/drawing/2014/main" id="{EAF6CA74-EFFC-4784-A2B0-42206EF4D599}"/>
              </a:ext>
            </a:extLst>
          </p:cNvPr>
          <p:cNvSpPr>
            <a:spLocks noGrp="1"/>
          </p:cNvSpPr>
          <p:nvPr>
            <p:ph type="title"/>
          </p:nvPr>
        </p:nvSpPr>
        <p:spPr>
          <a:xfrm>
            <a:off x="336425" y="1391440"/>
            <a:ext cx="4341744" cy="923505"/>
          </a:xfrm>
        </p:spPr>
        <p:txBody>
          <a:bodyPr/>
          <a:lstStyle/>
          <a:p>
            <a:r>
              <a:rPr lang="en-US"/>
              <a:t>Click to edit Master title style</a:t>
            </a:r>
            <a:endParaRPr lang="en-AU"/>
          </a:p>
        </p:txBody>
      </p:sp>
      <p:sp>
        <p:nvSpPr>
          <p:cNvPr id="7" name="Slide Number Placeholder 6">
            <a:extLst>
              <a:ext uri="{FF2B5EF4-FFF2-40B4-BE49-F238E27FC236}">
                <a16:creationId xmlns:a16="http://schemas.microsoft.com/office/drawing/2014/main" id="{E0BB7F35-A287-4632-A2D6-444EC97FAC85}"/>
              </a:ext>
            </a:extLst>
          </p:cNvPr>
          <p:cNvSpPr>
            <a:spLocks noGrp="1"/>
          </p:cNvSpPr>
          <p:nvPr>
            <p:ph type="sldNum" sz="quarter" idx="13"/>
          </p:nvPr>
        </p:nvSpPr>
        <p:spPr/>
        <p:txBody>
          <a:bodyPr/>
          <a:lstStyle>
            <a:lvl1pPr>
              <a:defRPr>
                <a:solidFill>
                  <a:schemeClr val="bg1"/>
                </a:solidFill>
              </a:defRPr>
            </a:lvl1pPr>
          </a:lstStyle>
          <a:p>
            <a:fld id="{E917DE0E-AFB1-41FD-BC35-27DB61CA125F}" type="slidenum">
              <a:rPr lang="en-AU" smtClean="0"/>
              <a:pPr/>
              <a:t>‹#›</a:t>
            </a:fld>
            <a:endParaRPr lang="en-AU"/>
          </a:p>
        </p:txBody>
      </p:sp>
      <p:pic>
        <p:nvPicPr>
          <p:cNvPr id="14" name="Picture 13">
            <a:extLst>
              <a:ext uri="{FF2B5EF4-FFF2-40B4-BE49-F238E27FC236}">
                <a16:creationId xmlns:a16="http://schemas.microsoft.com/office/drawing/2014/main" id="{96605E55-8F6E-49C2-A14D-4F7EA9A24760}"/>
              </a:ext>
            </a:extLst>
          </p:cNvPr>
          <p:cNvPicPr>
            <a:picLocks noChangeAspect="1"/>
          </p:cNvPicPr>
          <p:nvPr userDrawn="1"/>
        </p:nvPicPr>
        <p:blipFill>
          <a:blip r:embed="rId2"/>
          <a:stretch>
            <a:fillRect/>
          </a:stretch>
        </p:blipFill>
        <p:spPr>
          <a:xfrm>
            <a:off x="5981617" y="1363151"/>
            <a:ext cx="5351333" cy="4043672"/>
          </a:xfrm>
          <a:prstGeom prst="rect">
            <a:avLst/>
          </a:prstGeom>
        </p:spPr>
      </p:pic>
      <p:pic>
        <p:nvPicPr>
          <p:cNvPr id="12" name="Picture 11">
            <a:extLst>
              <a:ext uri="{FF2B5EF4-FFF2-40B4-BE49-F238E27FC236}">
                <a16:creationId xmlns:a16="http://schemas.microsoft.com/office/drawing/2014/main" id="{7349E37B-FA5B-427F-9B9C-C22AEEF46499}"/>
              </a:ext>
            </a:extLst>
          </p:cNvPr>
          <p:cNvPicPr>
            <a:picLocks noChangeAspect="1"/>
          </p:cNvPicPr>
          <p:nvPr userDrawn="1"/>
        </p:nvPicPr>
        <p:blipFill>
          <a:blip r:embed="rId3"/>
          <a:stretch>
            <a:fillRect/>
          </a:stretch>
        </p:blipFill>
        <p:spPr>
          <a:xfrm>
            <a:off x="321510" y="246362"/>
            <a:ext cx="363203" cy="278483"/>
          </a:xfrm>
          <a:prstGeom prst="rect">
            <a:avLst/>
          </a:prstGeom>
        </p:spPr>
      </p:pic>
      <p:pic>
        <p:nvPicPr>
          <p:cNvPr id="13" name="Picture 12">
            <a:extLst>
              <a:ext uri="{FF2B5EF4-FFF2-40B4-BE49-F238E27FC236}">
                <a16:creationId xmlns:a16="http://schemas.microsoft.com/office/drawing/2014/main" id="{056D3671-8BF4-4081-90DB-6B512B6793F3}"/>
              </a:ext>
            </a:extLst>
          </p:cNvPr>
          <p:cNvPicPr>
            <a:picLocks noChangeAspect="1"/>
          </p:cNvPicPr>
          <p:nvPr userDrawn="1"/>
        </p:nvPicPr>
        <p:blipFill>
          <a:blip r:embed="rId4"/>
          <a:stretch>
            <a:fillRect/>
          </a:stretch>
        </p:blipFill>
        <p:spPr>
          <a:xfrm>
            <a:off x="10301028" y="244059"/>
            <a:ext cx="1612486" cy="131646"/>
          </a:xfrm>
          <a:prstGeom prst="rect">
            <a:avLst/>
          </a:prstGeom>
        </p:spPr>
      </p:pic>
    </p:spTree>
    <p:extLst>
      <p:ext uri="{BB962C8B-B14F-4D97-AF65-F5344CB8AC3E}">
        <p14:creationId xmlns:p14="http://schemas.microsoft.com/office/powerpoint/2010/main" val="803009037"/>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Pattern 6">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EF37C1B2-371D-4FFC-9EBF-0783BD761A79}"/>
              </a:ext>
            </a:extLst>
          </p:cNvPr>
          <p:cNvSpPr/>
          <p:nvPr userDrawn="1"/>
        </p:nvSpPr>
        <p:spPr>
          <a:xfrm>
            <a:off x="5090764" y="0"/>
            <a:ext cx="7108737" cy="6858000"/>
          </a:xfrm>
          <a:prstGeom prst="rect">
            <a:avLst/>
          </a:prstGeom>
          <a:solidFill>
            <a:srgbClr val="0069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266"/>
          </a:p>
        </p:txBody>
      </p:sp>
      <p:sp>
        <p:nvSpPr>
          <p:cNvPr id="4" name="Content Placeholder 3"/>
          <p:cNvSpPr>
            <a:spLocks noGrp="1"/>
          </p:cNvSpPr>
          <p:nvPr>
            <p:ph sz="quarter" idx="11"/>
          </p:nvPr>
        </p:nvSpPr>
        <p:spPr>
          <a:xfrm>
            <a:off x="321508" y="2365636"/>
            <a:ext cx="4341744" cy="412730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5" name="Title 4">
            <a:extLst>
              <a:ext uri="{FF2B5EF4-FFF2-40B4-BE49-F238E27FC236}">
                <a16:creationId xmlns:a16="http://schemas.microsoft.com/office/drawing/2014/main" id="{EAF6CA74-EFFC-4784-A2B0-42206EF4D599}"/>
              </a:ext>
            </a:extLst>
          </p:cNvPr>
          <p:cNvSpPr>
            <a:spLocks noGrp="1"/>
          </p:cNvSpPr>
          <p:nvPr>
            <p:ph type="title"/>
          </p:nvPr>
        </p:nvSpPr>
        <p:spPr>
          <a:xfrm>
            <a:off x="336425" y="1391440"/>
            <a:ext cx="4341744" cy="923505"/>
          </a:xfrm>
        </p:spPr>
        <p:txBody>
          <a:bodyPr/>
          <a:lstStyle/>
          <a:p>
            <a:r>
              <a:rPr lang="en-US"/>
              <a:t>Click to edit Master title style</a:t>
            </a:r>
            <a:endParaRPr lang="en-AU"/>
          </a:p>
        </p:txBody>
      </p:sp>
      <p:sp>
        <p:nvSpPr>
          <p:cNvPr id="7" name="Slide Number Placeholder 6">
            <a:extLst>
              <a:ext uri="{FF2B5EF4-FFF2-40B4-BE49-F238E27FC236}">
                <a16:creationId xmlns:a16="http://schemas.microsoft.com/office/drawing/2014/main" id="{E0BB7F35-A287-4632-A2D6-444EC97FAC85}"/>
              </a:ext>
            </a:extLst>
          </p:cNvPr>
          <p:cNvSpPr>
            <a:spLocks noGrp="1"/>
          </p:cNvSpPr>
          <p:nvPr>
            <p:ph type="sldNum" sz="quarter" idx="13"/>
          </p:nvPr>
        </p:nvSpPr>
        <p:spPr/>
        <p:txBody>
          <a:bodyPr/>
          <a:lstStyle>
            <a:lvl1pPr>
              <a:defRPr>
                <a:solidFill>
                  <a:schemeClr val="bg1"/>
                </a:solidFill>
              </a:defRPr>
            </a:lvl1pPr>
          </a:lstStyle>
          <a:p>
            <a:fld id="{E917DE0E-AFB1-41FD-BC35-27DB61CA125F}" type="slidenum">
              <a:rPr lang="en-AU" smtClean="0"/>
              <a:pPr/>
              <a:t>‹#›</a:t>
            </a:fld>
            <a:endParaRPr lang="en-AU"/>
          </a:p>
        </p:txBody>
      </p:sp>
      <p:pic>
        <p:nvPicPr>
          <p:cNvPr id="12" name="Picture 11">
            <a:extLst>
              <a:ext uri="{FF2B5EF4-FFF2-40B4-BE49-F238E27FC236}">
                <a16:creationId xmlns:a16="http://schemas.microsoft.com/office/drawing/2014/main" id="{4F36A6A2-B679-4575-A369-2D9B0C881111}"/>
              </a:ext>
            </a:extLst>
          </p:cNvPr>
          <p:cNvPicPr>
            <a:picLocks noChangeAspect="1"/>
          </p:cNvPicPr>
          <p:nvPr userDrawn="1"/>
        </p:nvPicPr>
        <p:blipFill>
          <a:blip r:embed="rId2"/>
          <a:stretch>
            <a:fillRect/>
          </a:stretch>
        </p:blipFill>
        <p:spPr>
          <a:xfrm>
            <a:off x="6771157" y="1100104"/>
            <a:ext cx="3675201" cy="4801391"/>
          </a:xfrm>
          <a:prstGeom prst="rect">
            <a:avLst/>
          </a:prstGeom>
        </p:spPr>
      </p:pic>
      <p:pic>
        <p:nvPicPr>
          <p:cNvPr id="13" name="Picture 12">
            <a:extLst>
              <a:ext uri="{FF2B5EF4-FFF2-40B4-BE49-F238E27FC236}">
                <a16:creationId xmlns:a16="http://schemas.microsoft.com/office/drawing/2014/main" id="{F9B8E51D-8667-4AE7-98D9-FD5D60E1E0D8}"/>
              </a:ext>
            </a:extLst>
          </p:cNvPr>
          <p:cNvPicPr>
            <a:picLocks noChangeAspect="1"/>
          </p:cNvPicPr>
          <p:nvPr userDrawn="1"/>
        </p:nvPicPr>
        <p:blipFill>
          <a:blip r:embed="rId3"/>
          <a:stretch>
            <a:fillRect/>
          </a:stretch>
        </p:blipFill>
        <p:spPr>
          <a:xfrm>
            <a:off x="321510" y="246362"/>
            <a:ext cx="363203" cy="278483"/>
          </a:xfrm>
          <a:prstGeom prst="rect">
            <a:avLst/>
          </a:prstGeom>
        </p:spPr>
      </p:pic>
      <p:pic>
        <p:nvPicPr>
          <p:cNvPr id="14" name="Picture 13">
            <a:extLst>
              <a:ext uri="{FF2B5EF4-FFF2-40B4-BE49-F238E27FC236}">
                <a16:creationId xmlns:a16="http://schemas.microsoft.com/office/drawing/2014/main" id="{00C0D460-F225-460B-BB60-8A162372132D}"/>
              </a:ext>
            </a:extLst>
          </p:cNvPr>
          <p:cNvPicPr>
            <a:picLocks noChangeAspect="1"/>
          </p:cNvPicPr>
          <p:nvPr userDrawn="1"/>
        </p:nvPicPr>
        <p:blipFill>
          <a:blip r:embed="rId4"/>
          <a:stretch>
            <a:fillRect/>
          </a:stretch>
        </p:blipFill>
        <p:spPr>
          <a:xfrm>
            <a:off x="10301028" y="244059"/>
            <a:ext cx="1612486" cy="131646"/>
          </a:xfrm>
          <a:prstGeom prst="rect">
            <a:avLst/>
          </a:prstGeom>
        </p:spPr>
      </p:pic>
    </p:spTree>
    <p:extLst>
      <p:ext uri="{BB962C8B-B14F-4D97-AF65-F5344CB8AC3E}">
        <p14:creationId xmlns:p14="http://schemas.microsoft.com/office/powerpoint/2010/main" val="2538008440"/>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Quote Dark">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AA5B253F-6E57-4153-B4A9-E4A9AD7BE1DF}"/>
              </a:ext>
            </a:extLst>
          </p:cNvPr>
          <p:cNvSpPr/>
          <p:nvPr userDrawn="1"/>
        </p:nvSpPr>
        <p:spPr>
          <a:xfrm>
            <a:off x="1" y="0"/>
            <a:ext cx="12191999" cy="6858000"/>
          </a:xfrm>
          <a:prstGeom prst="rect">
            <a:avLst/>
          </a:prstGeom>
          <a:solidFill>
            <a:srgbClr val="0069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266"/>
          </a:p>
        </p:txBody>
      </p:sp>
      <p:sp>
        <p:nvSpPr>
          <p:cNvPr id="2" name="Title 1"/>
          <p:cNvSpPr>
            <a:spLocks noGrp="1"/>
          </p:cNvSpPr>
          <p:nvPr>
            <p:ph type="title" hasCustomPrompt="1"/>
          </p:nvPr>
        </p:nvSpPr>
        <p:spPr>
          <a:xfrm>
            <a:off x="321509" y="1352806"/>
            <a:ext cx="11537524" cy="4417585"/>
          </a:xfrm>
        </p:spPr>
        <p:txBody>
          <a:bodyPr anchor="ctr">
            <a:noAutofit/>
          </a:bodyPr>
          <a:lstStyle>
            <a:lvl1pPr algn="ctr">
              <a:lnSpc>
                <a:spcPct val="110000"/>
              </a:lnSpc>
              <a:defRPr sz="3164" b="0">
                <a:solidFill>
                  <a:schemeClr val="bg1"/>
                </a:solidFill>
                <a:latin typeface="+mn-lt"/>
              </a:defRPr>
            </a:lvl1pPr>
          </a:lstStyle>
          <a:p>
            <a:r>
              <a:rPr lang="en-US"/>
              <a:t>“[Quote text]”</a:t>
            </a:r>
            <a:endParaRPr lang="en-AU"/>
          </a:p>
        </p:txBody>
      </p:sp>
      <p:sp>
        <p:nvSpPr>
          <p:cNvPr id="7" name="Text Placeholder 6"/>
          <p:cNvSpPr>
            <a:spLocks noGrp="1"/>
          </p:cNvSpPr>
          <p:nvPr>
            <p:ph type="body" sz="quarter" idx="10" hasCustomPrompt="1"/>
          </p:nvPr>
        </p:nvSpPr>
        <p:spPr>
          <a:xfrm>
            <a:off x="321509" y="5848948"/>
            <a:ext cx="11546006" cy="216889"/>
          </a:xfrm>
        </p:spPr>
        <p:txBody>
          <a:bodyPr>
            <a:noAutofit/>
          </a:bodyPr>
          <a:lstStyle>
            <a:lvl1pPr marL="0" indent="0" algn="ctr">
              <a:buNone/>
              <a:defRPr sz="1336" b="1">
                <a:solidFill>
                  <a:schemeClr val="bg1"/>
                </a:solidFill>
              </a:defRPr>
            </a:lvl1pPr>
          </a:lstStyle>
          <a:p>
            <a:pPr lvl="0"/>
            <a:r>
              <a:rPr lang="en-US"/>
              <a:t>[Full name]</a:t>
            </a:r>
          </a:p>
        </p:txBody>
      </p:sp>
      <p:sp>
        <p:nvSpPr>
          <p:cNvPr id="9" name="Slide Number Placeholder 8">
            <a:extLst>
              <a:ext uri="{FF2B5EF4-FFF2-40B4-BE49-F238E27FC236}">
                <a16:creationId xmlns:a16="http://schemas.microsoft.com/office/drawing/2014/main" id="{F7661B98-F50D-413A-B3C3-7FED0F3F2470}"/>
              </a:ext>
            </a:extLst>
          </p:cNvPr>
          <p:cNvSpPr>
            <a:spLocks noGrp="1"/>
          </p:cNvSpPr>
          <p:nvPr>
            <p:ph type="sldNum" sz="quarter" idx="12"/>
          </p:nvPr>
        </p:nvSpPr>
        <p:spPr/>
        <p:txBody>
          <a:bodyPr/>
          <a:lstStyle>
            <a:lvl1pPr>
              <a:defRPr>
                <a:solidFill>
                  <a:schemeClr val="bg1"/>
                </a:solidFill>
              </a:defRPr>
            </a:lvl1pPr>
          </a:lstStyle>
          <a:p>
            <a:fld id="{E917DE0E-AFB1-41FD-BC35-27DB61CA125F}" type="slidenum">
              <a:rPr lang="en-AU" smtClean="0"/>
              <a:pPr/>
              <a:t>‹#›</a:t>
            </a:fld>
            <a:endParaRPr lang="en-AU"/>
          </a:p>
        </p:txBody>
      </p:sp>
      <p:sp>
        <p:nvSpPr>
          <p:cNvPr id="12" name="Text Placeholder 6">
            <a:extLst>
              <a:ext uri="{FF2B5EF4-FFF2-40B4-BE49-F238E27FC236}">
                <a16:creationId xmlns:a16="http://schemas.microsoft.com/office/drawing/2014/main" id="{24828162-76A4-4AEF-9328-B54FAF065B8B}"/>
              </a:ext>
            </a:extLst>
          </p:cNvPr>
          <p:cNvSpPr>
            <a:spLocks noGrp="1"/>
          </p:cNvSpPr>
          <p:nvPr>
            <p:ph type="body" sz="quarter" idx="13" hasCustomPrompt="1"/>
          </p:nvPr>
        </p:nvSpPr>
        <p:spPr>
          <a:xfrm>
            <a:off x="313027" y="6038901"/>
            <a:ext cx="11546006" cy="217125"/>
          </a:xfrm>
        </p:spPr>
        <p:txBody>
          <a:bodyPr>
            <a:noAutofit/>
          </a:bodyPr>
          <a:lstStyle>
            <a:lvl1pPr marL="0" indent="0" algn="ctr">
              <a:buNone/>
              <a:defRPr sz="1336" b="0">
                <a:solidFill>
                  <a:schemeClr val="bg1"/>
                </a:solidFill>
              </a:defRPr>
            </a:lvl1pPr>
          </a:lstStyle>
          <a:p>
            <a:pPr lvl="0"/>
            <a:r>
              <a:rPr lang="en-US"/>
              <a:t>[Full name]</a:t>
            </a:r>
          </a:p>
        </p:txBody>
      </p:sp>
      <p:pic>
        <p:nvPicPr>
          <p:cNvPr id="16" name="Picture 15">
            <a:extLst>
              <a:ext uri="{FF2B5EF4-FFF2-40B4-BE49-F238E27FC236}">
                <a16:creationId xmlns:a16="http://schemas.microsoft.com/office/drawing/2014/main" id="{B03E30FE-911C-4ADA-B031-2626594EC7A5}"/>
              </a:ext>
            </a:extLst>
          </p:cNvPr>
          <p:cNvPicPr>
            <a:picLocks noChangeAspect="1"/>
          </p:cNvPicPr>
          <p:nvPr userDrawn="1"/>
        </p:nvPicPr>
        <p:blipFill>
          <a:blip r:embed="rId2"/>
          <a:stretch>
            <a:fillRect/>
          </a:stretch>
        </p:blipFill>
        <p:spPr>
          <a:xfrm>
            <a:off x="10301028" y="244059"/>
            <a:ext cx="1612486" cy="131646"/>
          </a:xfrm>
          <a:prstGeom prst="rect">
            <a:avLst/>
          </a:prstGeom>
        </p:spPr>
      </p:pic>
      <p:pic>
        <p:nvPicPr>
          <p:cNvPr id="17" name="Picture 16">
            <a:extLst>
              <a:ext uri="{FF2B5EF4-FFF2-40B4-BE49-F238E27FC236}">
                <a16:creationId xmlns:a16="http://schemas.microsoft.com/office/drawing/2014/main" id="{AA3744D0-0577-40DE-9622-1088015D0587}"/>
              </a:ext>
            </a:extLst>
          </p:cNvPr>
          <p:cNvPicPr>
            <a:picLocks noChangeAspect="1"/>
          </p:cNvPicPr>
          <p:nvPr userDrawn="1"/>
        </p:nvPicPr>
        <p:blipFill>
          <a:blip r:embed="rId3"/>
          <a:stretch>
            <a:fillRect/>
          </a:stretch>
        </p:blipFill>
        <p:spPr>
          <a:xfrm>
            <a:off x="321510" y="246362"/>
            <a:ext cx="363203" cy="278483"/>
          </a:xfrm>
          <a:prstGeom prst="rect">
            <a:avLst/>
          </a:prstGeom>
        </p:spPr>
      </p:pic>
      <p:sp>
        <p:nvSpPr>
          <p:cNvPr id="3" name="Footer Placeholder 2">
            <a:extLst>
              <a:ext uri="{FF2B5EF4-FFF2-40B4-BE49-F238E27FC236}">
                <a16:creationId xmlns:a16="http://schemas.microsoft.com/office/drawing/2014/main" id="{E82BB920-9A5A-4DA9-9ECA-1DF946B9A68D}"/>
              </a:ext>
            </a:extLst>
          </p:cNvPr>
          <p:cNvSpPr>
            <a:spLocks noGrp="1"/>
          </p:cNvSpPr>
          <p:nvPr>
            <p:ph type="ftr" sz="quarter" idx="14"/>
          </p:nvPr>
        </p:nvSpPr>
        <p:spPr/>
        <p:txBody>
          <a:bodyPr/>
          <a:lstStyle>
            <a:lvl1pPr>
              <a:defRPr>
                <a:solidFill>
                  <a:schemeClr val="bg1"/>
                </a:solidFill>
              </a:defRPr>
            </a:lvl1pPr>
          </a:lstStyle>
          <a:p>
            <a:pPr algn="ctr"/>
            <a:r>
              <a:rPr lang="en-US" dirty="0"/>
              <a:t>Breaking the Mold: Women’s Leadership in Fundraising</a:t>
            </a:r>
            <a:endParaRPr lang="en-AU" dirty="0"/>
          </a:p>
        </p:txBody>
      </p:sp>
    </p:spTree>
    <p:extLst>
      <p:ext uri="{BB962C8B-B14F-4D97-AF65-F5344CB8AC3E}">
        <p14:creationId xmlns:p14="http://schemas.microsoft.com/office/powerpoint/2010/main" val="1989952344"/>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Quote Light">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AA5B253F-6E57-4153-B4A9-E4A9AD7BE1DF}"/>
              </a:ext>
            </a:extLst>
          </p:cNvPr>
          <p:cNvSpPr/>
          <p:nvPr userDrawn="1"/>
        </p:nvSpPr>
        <p:spPr>
          <a:xfrm>
            <a:off x="1" y="0"/>
            <a:ext cx="12191999" cy="6858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266"/>
          </a:p>
        </p:txBody>
      </p:sp>
      <p:sp>
        <p:nvSpPr>
          <p:cNvPr id="2" name="Title 1"/>
          <p:cNvSpPr>
            <a:spLocks noGrp="1"/>
          </p:cNvSpPr>
          <p:nvPr>
            <p:ph type="title" hasCustomPrompt="1"/>
          </p:nvPr>
        </p:nvSpPr>
        <p:spPr>
          <a:xfrm>
            <a:off x="321509" y="1352806"/>
            <a:ext cx="11537524" cy="4417585"/>
          </a:xfrm>
        </p:spPr>
        <p:txBody>
          <a:bodyPr anchor="ctr">
            <a:noAutofit/>
          </a:bodyPr>
          <a:lstStyle>
            <a:lvl1pPr algn="ctr">
              <a:lnSpc>
                <a:spcPct val="110000"/>
              </a:lnSpc>
              <a:defRPr sz="3164" b="0">
                <a:solidFill>
                  <a:schemeClr val="accent1"/>
                </a:solidFill>
                <a:latin typeface="+mn-lt"/>
              </a:defRPr>
            </a:lvl1pPr>
          </a:lstStyle>
          <a:p>
            <a:r>
              <a:rPr lang="en-US"/>
              <a:t>“[Quote text]”</a:t>
            </a:r>
            <a:endParaRPr lang="en-AU"/>
          </a:p>
        </p:txBody>
      </p:sp>
      <p:sp>
        <p:nvSpPr>
          <p:cNvPr id="7" name="Text Placeholder 6"/>
          <p:cNvSpPr>
            <a:spLocks noGrp="1"/>
          </p:cNvSpPr>
          <p:nvPr>
            <p:ph type="body" sz="quarter" idx="10" hasCustomPrompt="1"/>
          </p:nvPr>
        </p:nvSpPr>
        <p:spPr>
          <a:xfrm>
            <a:off x="321509" y="5848948"/>
            <a:ext cx="11546006" cy="216889"/>
          </a:xfrm>
        </p:spPr>
        <p:txBody>
          <a:bodyPr>
            <a:noAutofit/>
          </a:bodyPr>
          <a:lstStyle>
            <a:lvl1pPr marL="0" indent="0" algn="ctr">
              <a:buNone/>
              <a:defRPr sz="1336" b="0">
                <a:solidFill>
                  <a:schemeClr val="accent1"/>
                </a:solidFill>
                <a:latin typeface="+mj-lt"/>
              </a:defRPr>
            </a:lvl1pPr>
          </a:lstStyle>
          <a:p>
            <a:pPr lvl="0"/>
            <a:r>
              <a:rPr lang="en-US"/>
              <a:t>[Full name]</a:t>
            </a:r>
          </a:p>
        </p:txBody>
      </p:sp>
      <p:sp>
        <p:nvSpPr>
          <p:cNvPr id="8" name="Footer Placeholder 7">
            <a:extLst>
              <a:ext uri="{FF2B5EF4-FFF2-40B4-BE49-F238E27FC236}">
                <a16:creationId xmlns:a16="http://schemas.microsoft.com/office/drawing/2014/main" id="{AB02DA4E-EE8A-4DE3-A265-D45FF54BE9A8}"/>
              </a:ext>
            </a:extLst>
          </p:cNvPr>
          <p:cNvSpPr>
            <a:spLocks noGrp="1"/>
          </p:cNvSpPr>
          <p:nvPr>
            <p:ph type="ftr" sz="quarter" idx="11"/>
          </p:nvPr>
        </p:nvSpPr>
        <p:spPr/>
        <p:txBody>
          <a:bodyPr/>
          <a:lstStyle>
            <a:lvl1pPr>
              <a:defRPr>
                <a:solidFill>
                  <a:schemeClr val="accent1"/>
                </a:solidFill>
              </a:defRPr>
            </a:lvl1pPr>
          </a:lstStyle>
          <a:p>
            <a:pPr algn="ctr"/>
            <a:r>
              <a:rPr lang="en-US" dirty="0"/>
              <a:t>Breaking the Mold: Women’s Leadership in Fundraising</a:t>
            </a:r>
            <a:endParaRPr lang="en-AU" dirty="0"/>
          </a:p>
        </p:txBody>
      </p:sp>
      <p:sp>
        <p:nvSpPr>
          <p:cNvPr id="9" name="Slide Number Placeholder 8">
            <a:extLst>
              <a:ext uri="{FF2B5EF4-FFF2-40B4-BE49-F238E27FC236}">
                <a16:creationId xmlns:a16="http://schemas.microsoft.com/office/drawing/2014/main" id="{F7661B98-F50D-413A-B3C3-7FED0F3F2470}"/>
              </a:ext>
            </a:extLst>
          </p:cNvPr>
          <p:cNvSpPr>
            <a:spLocks noGrp="1"/>
          </p:cNvSpPr>
          <p:nvPr>
            <p:ph type="sldNum" sz="quarter" idx="12"/>
          </p:nvPr>
        </p:nvSpPr>
        <p:spPr/>
        <p:txBody>
          <a:bodyPr/>
          <a:lstStyle>
            <a:lvl1pPr>
              <a:defRPr>
                <a:solidFill>
                  <a:schemeClr val="accent1"/>
                </a:solidFill>
              </a:defRPr>
            </a:lvl1pPr>
          </a:lstStyle>
          <a:p>
            <a:fld id="{E917DE0E-AFB1-41FD-BC35-27DB61CA125F}" type="slidenum">
              <a:rPr lang="en-AU" smtClean="0"/>
              <a:pPr/>
              <a:t>‹#›</a:t>
            </a:fld>
            <a:endParaRPr lang="en-AU"/>
          </a:p>
        </p:txBody>
      </p:sp>
      <p:sp>
        <p:nvSpPr>
          <p:cNvPr id="12" name="Text Placeholder 6">
            <a:extLst>
              <a:ext uri="{FF2B5EF4-FFF2-40B4-BE49-F238E27FC236}">
                <a16:creationId xmlns:a16="http://schemas.microsoft.com/office/drawing/2014/main" id="{24828162-76A4-4AEF-9328-B54FAF065B8B}"/>
              </a:ext>
            </a:extLst>
          </p:cNvPr>
          <p:cNvSpPr>
            <a:spLocks noGrp="1"/>
          </p:cNvSpPr>
          <p:nvPr>
            <p:ph type="body" sz="quarter" idx="13" hasCustomPrompt="1"/>
          </p:nvPr>
        </p:nvSpPr>
        <p:spPr>
          <a:xfrm>
            <a:off x="313027" y="6038901"/>
            <a:ext cx="11546006" cy="217125"/>
          </a:xfrm>
        </p:spPr>
        <p:txBody>
          <a:bodyPr>
            <a:noAutofit/>
          </a:bodyPr>
          <a:lstStyle>
            <a:lvl1pPr marL="0" indent="0" algn="ctr">
              <a:buNone/>
              <a:defRPr sz="1336" b="0">
                <a:solidFill>
                  <a:schemeClr val="accent1"/>
                </a:solidFill>
              </a:defRPr>
            </a:lvl1pPr>
          </a:lstStyle>
          <a:p>
            <a:pPr lvl="0"/>
            <a:r>
              <a:rPr lang="en-US"/>
              <a:t>[Position]</a:t>
            </a:r>
          </a:p>
        </p:txBody>
      </p:sp>
      <p:pic>
        <p:nvPicPr>
          <p:cNvPr id="16" name="Picture 15">
            <a:extLst>
              <a:ext uri="{FF2B5EF4-FFF2-40B4-BE49-F238E27FC236}">
                <a16:creationId xmlns:a16="http://schemas.microsoft.com/office/drawing/2014/main" id="{35B8BFB0-2A25-45AC-80CE-669E6F62BC54}"/>
              </a:ext>
            </a:extLst>
          </p:cNvPr>
          <p:cNvPicPr>
            <a:picLocks noChangeAspect="1"/>
          </p:cNvPicPr>
          <p:nvPr userDrawn="1"/>
        </p:nvPicPr>
        <p:blipFill>
          <a:blip r:embed="rId2"/>
          <a:stretch>
            <a:fillRect/>
          </a:stretch>
        </p:blipFill>
        <p:spPr>
          <a:xfrm>
            <a:off x="10328509" y="244059"/>
            <a:ext cx="1557525" cy="131646"/>
          </a:xfrm>
          <a:prstGeom prst="rect">
            <a:avLst/>
          </a:prstGeom>
        </p:spPr>
      </p:pic>
      <p:pic>
        <p:nvPicPr>
          <p:cNvPr id="17" name="Picture 16">
            <a:extLst>
              <a:ext uri="{FF2B5EF4-FFF2-40B4-BE49-F238E27FC236}">
                <a16:creationId xmlns:a16="http://schemas.microsoft.com/office/drawing/2014/main" id="{3BF33D4B-5C12-45EC-88B7-C00C2123C831}"/>
              </a:ext>
            </a:extLst>
          </p:cNvPr>
          <p:cNvPicPr>
            <a:picLocks noChangeAspect="1"/>
          </p:cNvPicPr>
          <p:nvPr userDrawn="1"/>
        </p:nvPicPr>
        <p:blipFill>
          <a:blip r:embed="rId3"/>
          <a:stretch>
            <a:fillRect/>
          </a:stretch>
        </p:blipFill>
        <p:spPr>
          <a:xfrm>
            <a:off x="321510" y="246362"/>
            <a:ext cx="363203" cy="278483"/>
          </a:xfrm>
          <a:prstGeom prst="rect">
            <a:avLst/>
          </a:prstGeom>
        </p:spPr>
      </p:pic>
    </p:spTree>
    <p:extLst>
      <p:ext uri="{BB962C8B-B14F-4D97-AF65-F5344CB8AC3E}">
        <p14:creationId xmlns:p14="http://schemas.microsoft.com/office/powerpoint/2010/main" val="3593501548"/>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Thank you">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AA5B253F-6E57-4153-B4A9-E4A9AD7BE1DF}"/>
              </a:ext>
            </a:extLst>
          </p:cNvPr>
          <p:cNvSpPr/>
          <p:nvPr userDrawn="1"/>
        </p:nvSpPr>
        <p:spPr>
          <a:xfrm>
            <a:off x="1" y="0"/>
            <a:ext cx="12191999" cy="6858000"/>
          </a:xfrm>
          <a:prstGeom prst="rect">
            <a:avLst/>
          </a:prstGeom>
          <a:solidFill>
            <a:srgbClr val="0069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266"/>
          </a:p>
        </p:txBody>
      </p:sp>
      <p:sp>
        <p:nvSpPr>
          <p:cNvPr id="2" name="Title 1"/>
          <p:cNvSpPr>
            <a:spLocks noGrp="1"/>
          </p:cNvSpPr>
          <p:nvPr>
            <p:ph type="title" hasCustomPrompt="1"/>
          </p:nvPr>
        </p:nvSpPr>
        <p:spPr>
          <a:xfrm>
            <a:off x="2171191" y="2246444"/>
            <a:ext cx="7849618" cy="2531891"/>
          </a:xfrm>
        </p:spPr>
        <p:txBody>
          <a:bodyPr anchor="ctr">
            <a:noAutofit/>
          </a:bodyPr>
          <a:lstStyle>
            <a:lvl1pPr algn="ctr">
              <a:lnSpc>
                <a:spcPct val="80000"/>
              </a:lnSpc>
              <a:defRPr sz="6118" b="0">
                <a:solidFill>
                  <a:schemeClr val="bg1"/>
                </a:solidFill>
              </a:defRPr>
            </a:lvl1pPr>
          </a:lstStyle>
          <a:p>
            <a:r>
              <a:rPr lang="en-US"/>
              <a:t>[Thank you or sign off]</a:t>
            </a:r>
            <a:endParaRPr lang="en-AU"/>
          </a:p>
        </p:txBody>
      </p:sp>
      <p:sp>
        <p:nvSpPr>
          <p:cNvPr id="8" name="Footer Placeholder 7">
            <a:extLst>
              <a:ext uri="{FF2B5EF4-FFF2-40B4-BE49-F238E27FC236}">
                <a16:creationId xmlns:a16="http://schemas.microsoft.com/office/drawing/2014/main" id="{AB02DA4E-EE8A-4DE3-A265-D45FF54BE9A8}"/>
              </a:ext>
            </a:extLst>
          </p:cNvPr>
          <p:cNvSpPr>
            <a:spLocks noGrp="1"/>
          </p:cNvSpPr>
          <p:nvPr>
            <p:ph type="ftr" sz="quarter" idx="11"/>
          </p:nvPr>
        </p:nvSpPr>
        <p:spPr/>
        <p:txBody>
          <a:bodyPr/>
          <a:lstStyle>
            <a:lvl1pPr>
              <a:defRPr>
                <a:solidFill>
                  <a:schemeClr val="bg1"/>
                </a:solidFill>
              </a:defRPr>
            </a:lvl1pPr>
          </a:lstStyle>
          <a:p>
            <a:pPr algn="ctr"/>
            <a:r>
              <a:rPr lang="en-US" dirty="0"/>
              <a:t>Breaking the Mold: Women’s Leadership in Fundraising</a:t>
            </a:r>
            <a:endParaRPr lang="en-AU" dirty="0"/>
          </a:p>
        </p:txBody>
      </p:sp>
      <p:sp>
        <p:nvSpPr>
          <p:cNvPr id="9" name="Slide Number Placeholder 8">
            <a:extLst>
              <a:ext uri="{FF2B5EF4-FFF2-40B4-BE49-F238E27FC236}">
                <a16:creationId xmlns:a16="http://schemas.microsoft.com/office/drawing/2014/main" id="{F7661B98-F50D-413A-B3C3-7FED0F3F2470}"/>
              </a:ext>
            </a:extLst>
          </p:cNvPr>
          <p:cNvSpPr>
            <a:spLocks noGrp="1"/>
          </p:cNvSpPr>
          <p:nvPr>
            <p:ph type="sldNum" sz="quarter" idx="12"/>
          </p:nvPr>
        </p:nvSpPr>
        <p:spPr/>
        <p:txBody>
          <a:bodyPr/>
          <a:lstStyle>
            <a:lvl1pPr>
              <a:defRPr>
                <a:solidFill>
                  <a:schemeClr val="bg1"/>
                </a:solidFill>
              </a:defRPr>
            </a:lvl1pPr>
          </a:lstStyle>
          <a:p>
            <a:fld id="{E917DE0E-AFB1-41FD-BC35-27DB61CA125F}" type="slidenum">
              <a:rPr lang="en-AU" smtClean="0"/>
              <a:pPr/>
              <a:t>‹#›</a:t>
            </a:fld>
            <a:endParaRPr lang="en-AU"/>
          </a:p>
        </p:txBody>
      </p:sp>
      <p:pic>
        <p:nvPicPr>
          <p:cNvPr id="12" name="Picture 11">
            <a:extLst>
              <a:ext uri="{FF2B5EF4-FFF2-40B4-BE49-F238E27FC236}">
                <a16:creationId xmlns:a16="http://schemas.microsoft.com/office/drawing/2014/main" id="{B1D5A8B4-6E78-422A-AF69-97326A6A7C3B}"/>
              </a:ext>
            </a:extLst>
          </p:cNvPr>
          <p:cNvPicPr>
            <a:picLocks noChangeAspect="1"/>
          </p:cNvPicPr>
          <p:nvPr userDrawn="1"/>
        </p:nvPicPr>
        <p:blipFill>
          <a:blip r:embed="rId2"/>
          <a:stretch>
            <a:fillRect/>
          </a:stretch>
        </p:blipFill>
        <p:spPr>
          <a:xfrm>
            <a:off x="10301028" y="244059"/>
            <a:ext cx="1612486" cy="131646"/>
          </a:xfrm>
          <a:prstGeom prst="rect">
            <a:avLst/>
          </a:prstGeom>
        </p:spPr>
      </p:pic>
      <p:pic>
        <p:nvPicPr>
          <p:cNvPr id="13" name="Picture 12">
            <a:extLst>
              <a:ext uri="{FF2B5EF4-FFF2-40B4-BE49-F238E27FC236}">
                <a16:creationId xmlns:a16="http://schemas.microsoft.com/office/drawing/2014/main" id="{26D54034-1F98-4E5C-A6EA-29A8353505A1}"/>
              </a:ext>
            </a:extLst>
          </p:cNvPr>
          <p:cNvPicPr>
            <a:picLocks noChangeAspect="1"/>
          </p:cNvPicPr>
          <p:nvPr userDrawn="1"/>
        </p:nvPicPr>
        <p:blipFill>
          <a:blip r:embed="rId3"/>
          <a:stretch>
            <a:fillRect/>
          </a:stretch>
        </p:blipFill>
        <p:spPr>
          <a:xfrm>
            <a:off x="321510" y="246362"/>
            <a:ext cx="363203" cy="278483"/>
          </a:xfrm>
          <a:prstGeom prst="rect">
            <a:avLst/>
          </a:prstGeom>
        </p:spPr>
      </p:pic>
    </p:spTree>
    <p:extLst>
      <p:ext uri="{BB962C8B-B14F-4D97-AF65-F5344CB8AC3E}">
        <p14:creationId xmlns:p14="http://schemas.microsoft.com/office/powerpoint/2010/main" val="2291052976"/>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35673CE-2DC8-4BC7-8474-7FD9AEAE7788}"/>
              </a:ext>
            </a:extLst>
          </p:cNvPr>
          <p:cNvSpPr>
            <a:spLocks noGrp="1"/>
          </p:cNvSpPr>
          <p:nvPr>
            <p:ph type="title"/>
          </p:nvPr>
        </p:nvSpPr>
        <p:spPr/>
        <p:txBody>
          <a:bodyPr/>
          <a:lstStyle/>
          <a:p>
            <a:r>
              <a:rPr lang="en-US"/>
              <a:t>Click to edit Master title style</a:t>
            </a:r>
            <a:endParaRPr lang="en-AU"/>
          </a:p>
        </p:txBody>
      </p:sp>
      <p:sp>
        <p:nvSpPr>
          <p:cNvPr id="4" name="Footer Placeholder 3">
            <a:extLst>
              <a:ext uri="{FF2B5EF4-FFF2-40B4-BE49-F238E27FC236}">
                <a16:creationId xmlns:a16="http://schemas.microsoft.com/office/drawing/2014/main" id="{2E8B1A7F-3E6C-4BDA-A873-12B2FD961FC8}"/>
              </a:ext>
            </a:extLst>
          </p:cNvPr>
          <p:cNvSpPr>
            <a:spLocks noGrp="1"/>
          </p:cNvSpPr>
          <p:nvPr>
            <p:ph type="ftr" sz="quarter" idx="10"/>
          </p:nvPr>
        </p:nvSpPr>
        <p:spPr/>
        <p:txBody>
          <a:bodyPr/>
          <a:lstStyle/>
          <a:p>
            <a:pPr algn="ctr"/>
            <a:r>
              <a:rPr lang="en-US" dirty="0"/>
              <a:t>Breaking the Mold: Women’s Leadership in Fundraising</a:t>
            </a:r>
            <a:endParaRPr lang="en-AU" dirty="0"/>
          </a:p>
        </p:txBody>
      </p:sp>
      <p:sp>
        <p:nvSpPr>
          <p:cNvPr id="5" name="Slide Number Placeholder 4">
            <a:extLst>
              <a:ext uri="{FF2B5EF4-FFF2-40B4-BE49-F238E27FC236}">
                <a16:creationId xmlns:a16="http://schemas.microsoft.com/office/drawing/2014/main" id="{54C0EA49-7B36-455E-A863-61CF191F594C}"/>
              </a:ext>
            </a:extLst>
          </p:cNvPr>
          <p:cNvSpPr>
            <a:spLocks noGrp="1"/>
          </p:cNvSpPr>
          <p:nvPr>
            <p:ph type="sldNum" sz="quarter" idx="11"/>
          </p:nvPr>
        </p:nvSpPr>
        <p:spPr/>
        <p:txBody>
          <a:bodyPr/>
          <a:lstStyle/>
          <a:p>
            <a:fld id="{E917DE0E-AFB1-41FD-BC35-27DB61CA125F}" type="slidenum">
              <a:rPr lang="en-AU" smtClean="0"/>
              <a:pPr/>
              <a:t>‹#›</a:t>
            </a:fld>
            <a:endParaRPr lang="en-AU"/>
          </a:p>
        </p:txBody>
      </p:sp>
      <p:pic>
        <p:nvPicPr>
          <p:cNvPr id="9" name="Picture 8">
            <a:extLst>
              <a:ext uri="{FF2B5EF4-FFF2-40B4-BE49-F238E27FC236}">
                <a16:creationId xmlns:a16="http://schemas.microsoft.com/office/drawing/2014/main" id="{DEF0F960-7B3B-462A-AC2C-5591D208268E}"/>
              </a:ext>
            </a:extLst>
          </p:cNvPr>
          <p:cNvPicPr>
            <a:picLocks noChangeAspect="1"/>
          </p:cNvPicPr>
          <p:nvPr userDrawn="1"/>
        </p:nvPicPr>
        <p:blipFill>
          <a:blip r:embed="rId2"/>
          <a:stretch>
            <a:fillRect/>
          </a:stretch>
        </p:blipFill>
        <p:spPr>
          <a:xfrm>
            <a:off x="10328509" y="244059"/>
            <a:ext cx="1557525" cy="131646"/>
          </a:xfrm>
          <a:prstGeom prst="rect">
            <a:avLst/>
          </a:prstGeom>
        </p:spPr>
      </p:pic>
      <p:pic>
        <p:nvPicPr>
          <p:cNvPr id="10" name="Picture 9">
            <a:extLst>
              <a:ext uri="{FF2B5EF4-FFF2-40B4-BE49-F238E27FC236}">
                <a16:creationId xmlns:a16="http://schemas.microsoft.com/office/drawing/2014/main" id="{36EE6E5A-4BD9-4D77-8176-009D70AE84CF}"/>
              </a:ext>
            </a:extLst>
          </p:cNvPr>
          <p:cNvPicPr>
            <a:picLocks noChangeAspect="1"/>
          </p:cNvPicPr>
          <p:nvPr userDrawn="1"/>
        </p:nvPicPr>
        <p:blipFill>
          <a:blip r:embed="rId3"/>
          <a:stretch>
            <a:fillRect/>
          </a:stretch>
        </p:blipFill>
        <p:spPr>
          <a:xfrm>
            <a:off x="321510" y="246362"/>
            <a:ext cx="363203" cy="278483"/>
          </a:xfrm>
          <a:prstGeom prst="rect">
            <a:avLst/>
          </a:prstGeom>
        </p:spPr>
      </p:pic>
    </p:spTree>
    <p:extLst>
      <p:ext uri="{BB962C8B-B14F-4D97-AF65-F5344CB8AC3E}">
        <p14:creationId xmlns:p14="http://schemas.microsoft.com/office/powerpoint/2010/main" val="3655406045"/>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Rectangle 4"/>
          <p:cNvSpPr/>
          <p:nvPr userDrawn="1"/>
        </p:nvSpPr>
        <p:spPr>
          <a:xfrm>
            <a:off x="0" y="0"/>
            <a:ext cx="12192000" cy="105273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800"/>
          </a:p>
        </p:txBody>
      </p:sp>
    </p:spTree>
    <p:extLst>
      <p:ext uri="{BB962C8B-B14F-4D97-AF65-F5344CB8AC3E}">
        <p14:creationId xmlns:p14="http://schemas.microsoft.com/office/powerpoint/2010/main" val="2548143280"/>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userDrawn="1">
  <p:cSld name="08 VEW Header White">
    <p:spTree>
      <p:nvGrpSpPr>
        <p:cNvPr id="1" name=""/>
        <p:cNvGrpSpPr/>
        <p:nvPr/>
      </p:nvGrpSpPr>
      <p:grpSpPr>
        <a:xfrm>
          <a:off x="0" y="0"/>
          <a:ext cx="0" cy="0"/>
          <a:chOff x="0" y="0"/>
          <a:chExt cx="0" cy="0"/>
        </a:xfrm>
      </p:grpSpPr>
      <p:sp>
        <p:nvSpPr>
          <p:cNvPr id="9" name="Slide Number Placeholder 8">
            <a:extLst>
              <a:ext uri="{FF2B5EF4-FFF2-40B4-BE49-F238E27FC236}">
                <a16:creationId xmlns:a16="http://schemas.microsoft.com/office/drawing/2014/main" id="{F7661B98-F50D-413A-B3C3-7FED0F3F2470}"/>
              </a:ext>
            </a:extLst>
          </p:cNvPr>
          <p:cNvSpPr>
            <a:spLocks noGrp="1"/>
          </p:cNvSpPr>
          <p:nvPr>
            <p:ph type="sldNum" sz="quarter" idx="12"/>
          </p:nvPr>
        </p:nvSpPr>
        <p:spPr>
          <a:xfrm>
            <a:off x="11341686" y="6551473"/>
            <a:ext cx="523374" cy="217125"/>
          </a:xfrm>
        </p:spPr>
        <p:txBody>
          <a:bodyPr/>
          <a:lstStyle>
            <a:lvl1pPr>
              <a:defRPr>
                <a:solidFill>
                  <a:schemeClr val="bg1"/>
                </a:solidFill>
              </a:defRPr>
            </a:lvl1pPr>
          </a:lstStyle>
          <a:p>
            <a:fld id="{E917DE0E-AFB1-41FD-BC35-27DB61CA125F}" type="slidenum">
              <a:rPr lang="en-AU" smtClean="0"/>
              <a:pPr/>
              <a:t>‹#›</a:t>
            </a:fld>
            <a:endParaRPr lang="en-AU"/>
          </a:p>
        </p:txBody>
      </p:sp>
    </p:spTree>
    <p:extLst>
      <p:ext uri="{BB962C8B-B14F-4D97-AF65-F5344CB8AC3E}">
        <p14:creationId xmlns:p14="http://schemas.microsoft.com/office/powerpoint/2010/main" val="1560247952"/>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E6EFBB34-E7A6-446F-8461-EDE7FE5D0D75}"/>
              </a:ext>
            </a:extLst>
          </p:cNvPr>
          <p:cNvPicPr>
            <a:picLocks noChangeAspect="1"/>
          </p:cNvPicPr>
          <p:nvPr userDrawn="1"/>
        </p:nvPicPr>
        <p:blipFill>
          <a:blip r:embed="rId2"/>
          <a:stretch>
            <a:fillRect/>
          </a:stretch>
        </p:blipFill>
        <p:spPr>
          <a:xfrm>
            <a:off x="10328509" y="244059"/>
            <a:ext cx="1557525" cy="131646"/>
          </a:xfrm>
          <a:prstGeom prst="rect">
            <a:avLst/>
          </a:prstGeom>
        </p:spPr>
      </p:pic>
      <p:sp>
        <p:nvSpPr>
          <p:cNvPr id="4" name="Content Placeholder 3"/>
          <p:cNvSpPr>
            <a:spLocks noGrp="1"/>
          </p:cNvSpPr>
          <p:nvPr>
            <p:ph sz="quarter" idx="11"/>
          </p:nvPr>
        </p:nvSpPr>
        <p:spPr>
          <a:xfrm>
            <a:off x="321508" y="2365636"/>
            <a:ext cx="11546007" cy="4127303"/>
          </a:xfrm>
        </p:spPr>
        <p:txBody>
          <a:bodyPr/>
          <a:lstStyle>
            <a:lvl1pPr indent="-160752">
              <a:lnSpc>
                <a:spcPts val="2532"/>
              </a:lnSpc>
              <a:defRPr/>
            </a:lvl1pPr>
            <a:lvl2pPr indent="-160752">
              <a:defRPr/>
            </a:lvl2pPr>
            <a:lvl3pPr indent="-160752">
              <a:defRPr/>
            </a:lvl3pPr>
            <a:lvl4pPr indent="-160752">
              <a:defRPr/>
            </a:lvl4pPr>
            <a:lvl5pPr indent="-160752">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dirty="0"/>
          </a:p>
        </p:txBody>
      </p:sp>
      <p:sp>
        <p:nvSpPr>
          <p:cNvPr id="5" name="Title 4">
            <a:extLst>
              <a:ext uri="{FF2B5EF4-FFF2-40B4-BE49-F238E27FC236}">
                <a16:creationId xmlns:a16="http://schemas.microsoft.com/office/drawing/2014/main" id="{EAF6CA74-EFFC-4784-A2B0-42206EF4D599}"/>
              </a:ext>
            </a:extLst>
          </p:cNvPr>
          <p:cNvSpPr>
            <a:spLocks noGrp="1"/>
          </p:cNvSpPr>
          <p:nvPr>
            <p:ph type="title"/>
          </p:nvPr>
        </p:nvSpPr>
        <p:spPr/>
        <p:txBody>
          <a:bodyPr/>
          <a:lstStyle/>
          <a:p>
            <a:r>
              <a:rPr lang="en-US"/>
              <a:t>Click to edit Master title style</a:t>
            </a:r>
            <a:endParaRPr lang="en-AU"/>
          </a:p>
        </p:txBody>
      </p:sp>
      <p:sp>
        <p:nvSpPr>
          <p:cNvPr id="6" name="Footer Placeholder 5">
            <a:extLst>
              <a:ext uri="{FF2B5EF4-FFF2-40B4-BE49-F238E27FC236}">
                <a16:creationId xmlns:a16="http://schemas.microsoft.com/office/drawing/2014/main" id="{3688288C-36FD-45F0-A3A9-71488442593B}"/>
              </a:ext>
            </a:extLst>
          </p:cNvPr>
          <p:cNvSpPr>
            <a:spLocks noGrp="1"/>
          </p:cNvSpPr>
          <p:nvPr>
            <p:ph type="ftr" sz="quarter" idx="12"/>
          </p:nvPr>
        </p:nvSpPr>
        <p:spPr>
          <a:xfrm>
            <a:off x="2383047" y="184260"/>
            <a:ext cx="7425906" cy="217125"/>
          </a:xfrm>
        </p:spPr>
        <p:txBody>
          <a:bodyPr/>
          <a:lstStyle>
            <a:lvl1pPr algn="ctr">
              <a:defRPr/>
            </a:lvl1pPr>
          </a:lstStyle>
          <a:p>
            <a:r>
              <a:rPr lang="en-AU" dirty="0"/>
              <a:t>[Footer]</a:t>
            </a:r>
          </a:p>
        </p:txBody>
      </p:sp>
      <p:sp>
        <p:nvSpPr>
          <p:cNvPr id="7" name="Slide Number Placeholder 6">
            <a:extLst>
              <a:ext uri="{FF2B5EF4-FFF2-40B4-BE49-F238E27FC236}">
                <a16:creationId xmlns:a16="http://schemas.microsoft.com/office/drawing/2014/main" id="{E0BB7F35-A287-4632-A2D6-444EC97FAC85}"/>
              </a:ext>
            </a:extLst>
          </p:cNvPr>
          <p:cNvSpPr>
            <a:spLocks noGrp="1"/>
          </p:cNvSpPr>
          <p:nvPr>
            <p:ph type="sldNum" sz="quarter" idx="13"/>
          </p:nvPr>
        </p:nvSpPr>
        <p:spPr/>
        <p:txBody>
          <a:bodyPr/>
          <a:lstStyle/>
          <a:p>
            <a:fld id="{E917DE0E-AFB1-41FD-BC35-27DB61CA125F}" type="slidenum">
              <a:rPr lang="en-AU" smtClean="0"/>
              <a:pPr/>
              <a:t>‹#›</a:t>
            </a:fld>
            <a:endParaRPr lang="en-AU" dirty="0"/>
          </a:p>
        </p:txBody>
      </p:sp>
      <p:pic>
        <p:nvPicPr>
          <p:cNvPr id="9" name="Picture 8">
            <a:extLst>
              <a:ext uri="{FF2B5EF4-FFF2-40B4-BE49-F238E27FC236}">
                <a16:creationId xmlns:a16="http://schemas.microsoft.com/office/drawing/2014/main" id="{3157881E-E143-4217-816A-8C4E380EDD75}"/>
              </a:ext>
            </a:extLst>
          </p:cNvPr>
          <p:cNvPicPr>
            <a:picLocks noChangeAspect="1"/>
          </p:cNvPicPr>
          <p:nvPr userDrawn="1"/>
        </p:nvPicPr>
        <p:blipFill>
          <a:blip r:embed="rId3"/>
          <a:stretch>
            <a:fillRect/>
          </a:stretch>
        </p:blipFill>
        <p:spPr>
          <a:xfrm>
            <a:off x="321510" y="246362"/>
            <a:ext cx="363203" cy="278483"/>
          </a:xfrm>
          <a:prstGeom prst="rect">
            <a:avLst/>
          </a:prstGeom>
        </p:spPr>
      </p:pic>
    </p:spTree>
    <p:extLst>
      <p:ext uri="{BB962C8B-B14F-4D97-AF65-F5344CB8AC3E}">
        <p14:creationId xmlns:p14="http://schemas.microsoft.com/office/powerpoint/2010/main" val="1143162900"/>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C88127-0748-4D27-8CA3-ED6BFEA3D559}"/>
              </a:ext>
            </a:extLst>
          </p:cNvPr>
          <p:cNvSpPr>
            <a:spLocks noGrp="1"/>
          </p:cNvSpPr>
          <p:nvPr>
            <p:ph type="title" hasCustomPrompt="1"/>
          </p:nvPr>
        </p:nvSpPr>
        <p:spPr>
          <a:xfrm>
            <a:off x="908860" y="1584938"/>
            <a:ext cx="10437320" cy="1657291"/>
          </a:xfrm>
          <a:prstGeom prst="rect">
            <a:avLst/>
          </a:prstGeom>
        </p:spPr>
        <p:txBody>
          <a:bodyPr/>
          <a:lstStyle>
            <a:lvl1pPr>
              <a:defRPr sz="3600" b="1">
                <a:solidFill>
                  <a:srgbClr val="082544"/>
                </a:solidFill>
              </a:defRPr>
            </a:lvl1pPr>
          </a:lstStyle>
          <a:p>
            <a:r>
              <a:rPr lang="en-US" dirty="0"/>
              <a:t>Title of Your Program</a:t>
            </a:r>
          </a:p>
        </p:txBody>
      </p:sp>
      <p:sp>
        <p:nvSpPr>
          <p:cNvPr id="4" name="Text Placeholder 1">
            <a:extLst>
              <a:ext uri="{FF2B5EF4-FFF2-40B4-BE49-F238E27FC236}">
                <a16:creationId xmlns:a16="http://schemas.microsoft.com/office/drawing/2014/main" id="{16602893-9308-40DC-9B29-715B7C79E19E}"/>
              </a:ext>
            </a:extLst>
          </p:cNvPr>
          <p:cNvSpPr>
            <a:spLocks noGrp="1"/>
          </p:cNvSpPr>
          <p:nvPr>
            <p:ph type="body" sz="quarter" idx="14" hasCustomPrompt="1"/>
          </p:nvPr>
        </p:nvSpPr>
        <p:spPr>
          <a:xfrm>
            <a:off x="3085494" y="3321583"/>
            <a:ext cx="8260687" cy="254925"/>
          </a:xfrm>
          <a:prstGeom prst="rect">
            <a:avLst/>
          </a:prstGeom>
        </p:spPr>
        <p:txBody>
          <a:bodyPr/>
          <a:lstStyle>
            <a:lvl1pPr marL="0" indent="0">
              <a:buNone/>
              <a:defRPr sz="2000" b="1">
                <a:solidFill>
                  <a:srgbClr val="082544"/>
                </a:solidFill>
                <a:latin typeface="Open Sans" panose="020B0606030504020204" pitchFamily="34" charset="0"/>
                <a:ea typeface="Open Sans" panose="020B0606030504020204" pitchFamily="34" charset="0"/>
                <a:cs typeface="Open Sans" panose="020B0606030504020204" pitchFamily="34" charset="0"/>
              </a:defRPr>
            </a:lvl1pPr>
            <a:lvl2pPr marL="457200" indent="0">
              <a:buNone/>
              <a:defRPr/>
            </a:lvl2pPr>
          </a:lstStyle>
          <a:p>
            <a:pPr lvl="0"/>
            <a:r>
              <a:rPr lang="en-US" dirty="0" err="1"/>
              <a:t>Firstname</a:t>
            </a:r>
            <a:r>
              <a:rPr lang="en-US" dirty="0"/>
              <a:t> </a:t>
            </a:r>
            <a:r>
              <a:rPr lang="en-US" dirty="0" err="1"/>
              <a:t>Lastname</a:t>
            </a:r>
            <a:endParaRPr lang="en-US" dirty="0"/>
          </a:p>
        </p:txBody>
      </p:sp>
      <p:sp>
        <p:nvSpPr>
          <p:cNvPr id="14" name="Text Placeholder 2">
            <a:extLst>
              <a:ext uri="{FF2B5EF4-FFF2-40B4-BE49-F238E27FC236}">
                <a16:creationId xmlns:a16="http://schemas.microsoft.com/office/drawing/2014/main" id="{761BBEED-1AD8-48B3-9FDD-DC3A95A3D21C}"/>
              </a:ext>
            </a:extLst>
          </p:cNvPr>
          <p:cNvSpPr>
            <a:spLocks noGrp="1"/>
          </p:cNvSpPr>
          <p:nvPr>
            <p:ph type="body" sz="quarter" idx="12" hasCustomPrompt="1"/>
          </p:nvPr>
        </p:nvSpPr>
        <p:spPr>
          <a:xfrm>
            <a:off x="3085494" y="3615772"/>
            <a:ext cx="8260687" cy="254925"/>
          </a:xfrm>
          <a:prstGeom prst="rect">
            <a:avLst/>
          </a:prstGeom>
        </p:spPr>
        <p:txBody>
          <a:bodyPr/>
          <a:lstStyle>
            <a:lvl1pPr marL="0" indent="0">
              <a:buNone/>
              <a:defRPr sz="1600">
                <a:solidFill>
                  <a:srgbClr val="082544"/>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US" dirty="0"/>
              <a:t>Title</a:t>
            </a:r>
          </a:p>
        </p:txBody>
      </p:sp>
      <p:sp>
        <p:nvSpPr>
          <p:cNvPr id="15" name="Text Placeholder 3">
            <a:extLst>
              <a:ext uri="{FF2B5EF4-FFF2-40B4-BE49-F238E27FC236}">
                <a16:creationId xmlns:a16="http://schemas.microsoft.com/office/drawing/2014/main" id="{C5660E2F-91B3-40BF-9C96-9CF058A65AE1}"/>
              </a:ext>
            </a:extLst>
          </p:cNvPr>
          <p:cNvSpPr>
            <a:spLocks noGrp="1"/>
          </p:cNvSpPr>
          <p:nvPr>
            <p:ph type="body" sz="quarter" idx="13" hasCustomPrompt="1"/>
          </p:nvPr>
        </p:nvSpPr>
        <p:spPr>
          <a:xfrm>
            <a:off x="3085494" y="3908514"/>
            <a:ext cx="8260687" cy="254925"/>
          </a:xfrm>
          <a:prstGeom prst="rect">
            <a:avLst/>
          </a:prstGeom>
        </p:spPr>
        <p:txBody>
          <a:bodyPr/>
          <a:lstStyle>
            <a:lvl1pPr marL="0" indent="0">
              <a:buNone/>
              <a:defRPr sz="1600">
                <a:solidFill>
                  <a:srgbClr val="082544"/>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US" dirty="0"/>
              <a:t>Institution</a:t>
            </a:r>
          </a:p>
        </p:txBody>
      </p:sp>
      <p:sp>
        <p:nvSpPr>
          <p:cNvPr id="13" name="Text Placeholder 4">
            <a:extLst>
              <a:ext uri="{FF2B5EF4-FFF2-40B4-BE49-F238E27FC236}">
                <a16:creationId xmlns:a16="http://schemas.microsoft.com/office/drawing/2014/main" id="{FA9266FA-61D7-4BB3-868A-EB7486B28B53}"/>
              </a:ext>
            </a:extLst>
          </p:cNvPr>
          <p:cNvSpPr>
            <a:spLocks noGrp="1"/>
          </p:cNvSpPr>
          <p:nvPr>
            <p:ph type="body" sz="quarter" idx="11" hasCustomPrompt="1"/>
          </p:nvPr>
        </p:nvSpPr>
        <p:spPr>
          <a:xfrm>
            <a:off x="3085494" y="4201256"/>
            <a:ext cx="8260687" cy="254925"/>
          </a:xfrm>
          <a:prstGeom prst="rect">
            <a:avLst/>
          </a:prstGeom>
        </p:spPr>
        <p:txBody>
          <a:bodyPr/>
          <a:lstStyle>
            <a:lvl1pPr marL="0" indent="0">
              <a:buNone/>
              <a:defRPr sz="1600">
                <a:solidFill>
                  <a:srgbClr val="082544"/>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US" dirty="0"/>
              <a:t>Email address</a:t>
            </a:r>
          </a:p>
        </p:txBody>
      </p:sp>
    </p:spTree>
    <p:extLst>
      <p:ext uri="{BB962C8B-B14F-4D97-AF65-F5344CB8AC3E}">
        <p14:creationId xmlns:p14="http://schemas.microsoft.com/office/powerpoint/2010/main" val="1327311498"/>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dirty="0"/>
              <a:t>3/3/2023</a:t>
            </a:fld>
            <a:endParaRPr lang="en-US" dirty="0"/>
          </a:p>
        </p:txBody>
      </p:sp>
      <p:sp>
        <p:nvSpPr>
          <p:cNvPr id="5" name="Footer Placeholder 4"/>
          <p:cNvSpPr>
            <a:spLocks noGrp="1"/>
          </p:cNvSpPr>
          <p:nvPr>
            <p:ph type="ftr" sz="quarter" idx="11"/>
            <p:custDataLst>
              <p:tags r:id="rId1"/>
            </p:custDataLst>
          </p:nvPr>
        </p:nvSpPr>
        <p:spPr/>
        <p:txBody>
          <a:bodyPr/>
          <a:lstStyle>
            <a:lvl1pPr>
              <a:defRPr lang="en-US" sz="100" b="0" i="0" u="none">
                <a:solidFill>
                  <a:srgbClr val="000000"/>
                </a:solidFill>
                <a:latin typeface="Times New Roman" panose="02020603050405020304" pitchFamily="18" charset="0"/>
              </a:defRPr>
            </a:lvl1pPr>
          </a:lstStyle>
          <a:p>
            <a:r>
              <a:rPr lang="en-US" dirty="0"/>
              <a:t> </a:t>
            </a:r>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2726923873"/>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dirty="0"/>
              <a:t>3/3/2023</a:t>
            </a:fld>
            <a:endParaRPr lang="en-US" dirty="0"/>
          </a:p>
        </p:txBody>
      </p:sp>
      <p:sp>
        <p:nvSpPr>
          <p:cNvPr id="5" name="Footer Placeholder 4"/>
          <p:cNvSpPr>
            <a:spLocks noGrp="1"/>
          </p:cNvSpPr>
          <p:nvPr>
            <p:ph type="ftr" sz="quarter" idx="11"/>
            <p:custDataLst>
              <p:tags r:id="rId1"/>
            </p:custDataLst>
          </p:nvPr>
        </p:nvSpPr>
        <p:spPr/>
        <p:txBody>
          <a:bodyPr/>
          <a:lstStyle>
            <a:lvl1pPr>
              <a:defRPr lang="en-US" sz="100" b="0" i="0" u="none">
                <a:solidFill>
                  <a:srgbClr val="000000"/>
                </a:solidFill>
                <a:latin typeface="Times New Roman" panose="02020603050405020304" pitchFamily="18" charset="0"/>
              </a:defRPr>
            </a:lvl1pPr>
          </a:lstStyle>
          <a:p>
            <a:r>
              <a:rPr lang="en-US" dirty="0"/>
              <a:t> </a:t>
            </a:r>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2588506086"/>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764DE79-268F-4C1A-8933-263129D2AF90}" type="datetimeFigureOut">
              <a:rPr lang="en-US" dirty="0"/>
              <a:t>3/3/2023</a:t>
            </a:fld>
            <a:endParaRPr lang="en-US" dirty="0"/>
          </a:p>
        </p:txBody>
      </p:sp>
      <p:sp>
        <p:nvSpPr>
          <p:cNvPr id="5" name="Footer Placeholder 4"/>
          <p:cNvSpPr>
            <a:spLocks noGrp="1"/>
          </p:cNvSpPr>
          <p:nvPr>
            <p:ph type="ftr" sz="quarter" idx="11"/>
            <p:custDataLst>
              <p:tags r:id="rId1"/>
            </p:custDataLst>
          </p:nvPr>
        </p:nvSpPr>
        <p:spPr/>
        <p:txBody>
          <a:bodyPr/>
          <a:lstStyle>
            <a:lvl1pPr>
              <a:defRPr lang="en-US" sz="100" b="0" i="0" u="none">
                <a:solidFill>
                  <a:srgbClr val="000000"/>
                </a:solidFill>
                <a:latin typeface="Times New Roman" panose="02020603050405020304" pitchFamily="18" charset="0"/>
              </a:defRPr>
            </a:lvl1pPr>
          </a:lstStyle>
          <a:p>
            <a:r>
              <a:rPr lang="en-US" dirty="0"/>
              <a:t> </a:t>
            </a:r>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1704870138"/>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C764DE79-268F-4C1A-8933-263129D2AF90}" type="datetimeFigureOut">
              <a:rPr lang="en-US" dirty="0"/>
              <a:t>3/3/2023</a:t>
            </a:fld>
            <a:endParaRPr lang="en-US" dirty="0"/>
          </a:p>
        </p:txBody>
      </p:sp>
      <p:sp>
        <p:nvSpPr>
          <p:cNvPr id="6" name="Footer Placeholder 5"/>
          <p:cNvSpPr>
            <a:spLocks noGrp="1"/>
          </p:cNvSpPr>
          <p:nvPr>
            <p:ph type="ftr" sz="quarter" idx="11"/>
            <p:custDataLst>
              <p:tags r:id="rId1"/>
            </p:custDataLst>
          </p:nvPr>
        </p:nvSpPr>
        <p:spPr/>
        <p:txBody>
          <a:bodyPr/>
          <a:lstStyle>
            <a:lvl1pPr>
              <a:defRPr lang="en-US" sz="100" b="0" i="0" u="none">
                <a:solidFill>
                  <a:srgbClr val="000000"/>
                </a:solidFill>
                <a:latin typeface="Times New Roman" panose="02020603050405020304" pitchFamily="18" charset="0"/>
              </a:defRPr>
            </a:lvl1pPr>
          </a:lstStyle>
          <a:p>
            <a:r>
              <a:rPr lang="en-US" dirty="0"/>
              <a:t> </a:t>
            </a:r>
          </a:p>
        </p:txBody>
      </p:sp>
      <p:sp>
        <p:nvSpPr>
          <p:cNvPr id="7" name="Slide Number Placeholder 6"/>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813517056"/>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C764DE79-268F-4C1A-8933-263129D2AF90}" type="datetimeFigureOut">
              <a:rPr lang="en-US" dirty="0"/>
              <a:t>3/3/2023</a:t>
            </a:fld>
            <a:endParaRPr lang="en-US" dirty="0"/>
          </a:p>
        </p:txBody>
      </p:sp>
      <p:sp>
        <p:nvSpPr>
          <p:cNvPr id="8" name="Footer Placeholder 7"/>
          <p:cNvSpPr>
            <a:spLocks noGrp="1"/>
          </p:cNvSpPr>
          <p:nvPr>
            <p:ph type="ftr" sz="quarter" idx="11"/>
            <p:custDataLst>
              <p:tags r:id="rId1"/>
            </p:custDataLst>
          </p:nvPr>
        </p:nvSpPr>
        <p:spPr/>
        <p:txBody>
          <a:bodyPr/>
          <a:lstStyle>
            <a:lvl1pPr>
              <a:defRPr lang="en-US" sz="100" b="0" i="0" u="none">
                <a:solidFill>
                  <a:srgbClr val="000000"/>
                </a:solidFill>
                <a:latin typeface="Times New Roman" panose="02020603050405020304" pitchFamily="18" charset="0"/>
              </a:defRPr>
            </a:lvl1pPr>
          </a:lstStyle>
          <a:p>
            <a:r>
              <a:rPr lang="en-US" dirty="0"/>
              <a:t> </a:t>
            </a:r>
          </a:p>
        </p:txBody>
      </p:sp>
      <p:sp>
        <p:nvSpPr>
          <p:cNvPr id="9" name="Slide Number Placeholder 8"/>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2654302035"/>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C764DE79-268F-4C1A-8933-263129D2AF90}" type="datetimeFigureOut">
              <a:rPr lang="en-US" dirty="0"/>
              <a:t>3/3/2023</a:t>
            </a:fld>
            <a:endParaRPr lang="en-US" dirty="0"/>
          </a:p>
        </p:txBody>
      </p:sp>
      <p:sp>
        <p:nvSpPr>
          <p:cNvPr id="4" name="Footer Placeholder 3"/>
          <p:cNvSpPr>
            <a:spLocks noGrp="1"/>
          </p:cNvSpPr>
          <p:nvPr>
            <p:ph type="ftr" sz="quarter" idx="11"/>
            <p:custDataLst>
              <p:tags r:id="rId1"/>
            </p:custDataLst>
          </p:nvPr>
        </p:nvSpPr>
        <p:spPr/>
        <p:txBody>
          <a:bodyPr/>
          <a:lstStyle>
            <a:lvl1pPr>
              <a:defRPr lang="en-US" sz="100" b="0" i="0" u="none">
                <a:solidFill>
                  <a:srgbClr val="000000"/>
                </a:solidFill>
                <a:latin typeface="Times New Roman" panose="02020603050405020304" pitchFamily="18" charset="0"/>
              </a:defRPr>
            </a:lvl1pPr>
          </a:lstStyle>
          <a:p>
            <a:r>
              <a:rPr lang="en-US" dirty="0"/>
              <a:t> </a:t>
            </a:r>
          </a:p>
        </p:txBody>
      </p:sp>
      <p:sp>
        <p:nvSpPr>
          <p:cNvPr id="5" name="Slide Number Placeholder 4"/>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1419312358"/>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764DE79-268F-4C1A-8933-263129D2AF90}" type="datetimeFigureOut">
              <a:rPr lang="en-US" dirty="0"/>
              <a:t>3/3/2023</a:t>
            </a:fld>
            <a:endParaRPr lang="en-US" dirty="0"/>
          </a:p>
        </p:txBody>
      </p:sp>
      <p:sp>
        <p:nvSpPr>
          <p:cNvPr id="3" name="Footer Placeholder 2"/>
          <p:cNvSpPr>
            <a:spLocks noGrp="1"/>
          </p:cNvSpPr>
          <p:nvPr>
            <p:ph type="ftr" sz="quarter" idx="11"/>
            <p:custDataLst>
              <p:tags r:id="rId1"/>
            </p:custDataLst>
          </p:nvPr>
        </p:nvSpPr>
        <p:spPr/>
        <p:txBody>
          <a:bodyPr/>
          <a:lstStyle>
            <a:lvl1pPr>
              <a:defRPr lang="en-US" sz="100" b="0" i="0" u="none">
                <a:solidFill>
                  <a:srgbClr val="000000"/>
                </a:solidFill>
                <a:latin typeface="Times New Roman" panose="02020603050405020304" pitchFamily="18" charset="0"/>
              </a:defRPr>
            </a:lvl1pPr>
          </a:lstStyle>
          <a:p>
            <a:r>
              <a:rPr lang="en-US" dirty="0"/>
              <a:t> </a:t>
            </a:r>
          </a:p>
        </p:txBody>
      </p:sp>
      <p:sp>
        <p:nvSpPr>
          <p:cNvPr id="4" name="Slide Number Placeholder 3"/>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1052606755"/>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764DE79-268F-4C1A-8933-263129D2AF90}" type="datetimeFigureOut">
              <a:rPr lang="en-US" dirty="0"/>
              <a:t>3/3/2023</a:t>
            </a:fld>
            <a:endParaRPr lang="en-US" dirty="0"/>
          </a:p>
        </p:txBody>
      </p:sp>
      <p:sp>
        <p:nvSpPr>
          <p:cNvPr id="6" name="Footer Placeholder 5"/>
          <p:cNvSpPr>
            <a:spLocks noGrp="1"/>
          </p:cNvSpPr>
          <p:nvPr>
            <p:ph type="ftr" sz="quarter" idx="11"/>
            <p:custDataLst>
              <p:tags r:id="rId1"/>
            </p:custDataLst>
          </p:nvPr>
        </p:nvSpPr>
        <p:spPr/>
        <p:txBody>
          <a:bodyPr/>
          <a:lstStyle>
            <a:lvl1pPr>
              <a:defRPr lang="en-US" sz="100" b="0" i="0" u="none">
                <a:solidFill>
                  <a:srgbClr val="000000"/>
                </a:solidFill>
                <a:latin typeface="Times New Roman" panose="02020603050405020304" pitchFamily="18" charset="0"/>
              </a:defRPr>
            </a:lvl1pPr>
          </a:lstStyle>
          <a:p>
            <a:r>
              <a:rPr lang="en-US" dirty="0"/>
              <a:t> </a:t>
            </a:r>
          </a:p>
        </p:txBody>
      </p:sp>
      <p:sp>
        <p:nvSpPr>
          <p:cNvPr id="7" name="Slide Number Placeholder 6"/>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2938830370"/>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764DE79-268F-4C1A-8933-263129D2AF90}" type="datetimeFigureOut">
              <a:rPr lang="en-US" dirty="0"/>
              <a:t>3/3/2023</a:t>
            </a:fld>
            <a:endParaRPr lang="en-US" dirty="0"/>
          </a:p>
        </p:txBody>
      </p:sp>
      <p:sp>
        <p:nvSpPr>
          <p:cNvPr id="6" name="Footer Placeholder 5"/>
          <p:cNvSpPr>
            <a:spLocks noGrp="1"/>
          </p:cNvSpPr>
          <p:nvPr>
            <p:ph type="ftr" sz="quarter" idx="11"/>
            <p:custDataLst>
              <p:tags r:id="rId1"/>
            </p:custDataLst>
          </p:nvPr>
        </p:nvSpPr>
        <p:spPr/>
        <p:txBody>
          <a:bodyPr/>
          <a:lstStyle>
            <a:lvl1pPr>
              <a:defRPr lang="en-US" sz="100" b="0" i="0" u="none">
                <a:solidFill>
                  <a:srgbClr val="000000"/>
                </a:solidFill>
                <a:latin typeface="Times New Roman" panose="02020603050405020304" pitchFamily="18" charset="0"/>
              </a:defRPr>
            </a:lvl1pPr>
          </a:lstStyle>
          <a:p>
            <a:r>
              <a:rPr lang="en-US" dirty="0"/>
              <a:t> </a:t>
            </a:r>
          </a:p>
        </p:txBody>
      </p:sp>
      <p:sp>
        <p:nvSpPr>
          <p:cNvPr id="7" name="Slide Number Placeholder 6"/>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2021388941"/>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dirty="0"/>
              <a:t>3/3/2023</a:t>
            </a:fld>
            <a:endParaRPr lang="en-US" dirty="0"/>
          </a:p>
        </p:txBody>
      </p:sp>
      <p:sp>
        <p:nvSpPr>
          <p:cNvPr id="5" name="Footer Placeholder 4"/>
          <p:cNvSpPr>
            <a:spLocks noGrp="1"/>
          </p:cNvSpPr>
          <p:nvPr>
            <p:ph type="ftr" sz="quarter" idx="11"/>
            <p:custDataLst>
              <p:tags r:id="rId1"/>
            </p:custDataLst>
          </p:nvPr>
        </p:nvSpPr>
        <p:spPr/>
        <p:txBody>
          <a:bodyPr/>
          <a:lstStyle>
            <a:lvl1pPr>
              <a:defRPr lang="en-US" sz="100" b="0" i="0" u="none">
                <a:solidFill>
                  <a:srgbClr val="000000"/>
                </a:solidFill>
                <a:latin typeface="Times New Roman" panose="02020603050405020304" pitchFamily="18" charset="0"/>
              </a:defRPr>
            </a:lvl1pPr>
          </a:lstStyle>
          <a:p>
            <a:r>
              <a:rPr lang="en-US" dirty="0"/>
              <a:t> </a:t>
            </a:r>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1438870163"/>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dirty="0"/>
              <a:t>3/3/2023</a:t>
            </a:fld>
            <a:endParaRPr lang="en-US" dirty="0"/>
          </a:p>
        </p:txBody>
      </p:sp>
      <p:sp>
        <p:nvSpPr>
          <p:cNvPr id="5" name="Footer Placeholder 4"/>
          <p:cNvSpPr>
            <a:spLocks noGrp="1"/>
          </p:cNvSpPr>
          <p:nvPr>
            <p:ph type="ftr" sz="quarter" idx="11"/>
            <p:custDataLst>
              <p:tags r:id="rId1"/>
            </p:custDataLst>
          </p:nvPr>
        </p:nvSpPr>
        <p:spPr/>
        <p:txBody>
          <a:bodyPr/>
          <a:lstStyle>
            <a:lvl1pPr>
              <a:defRPr lang="en-US" sz="100" b="0" i="0" u="none">
                <a:solidFill>
                  <a:srgbClr val="000000"/>
                </a:solidFill>
                <a:latin typeface="Times New Roman" panose="02020603050405020304" pitchFamily="18" charset="0"/>
              </a:defRPr>
            </a:lvl1pPr>
          </a:lstStyle>
          <a:p>
            <a:r>
              <a:rPr lang="en-US" dirty="0"/>
              <a:t> </a:t>
            </a:r>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4063417688"/>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C88127-0748-4D27-8CA3-ED6BFEA3D559}"/>
              </a:ext>
            </a:extLst>
          </p:cNvPr>
          <p:cNvSpPr>
            <a:spLocks noGrp="1"/>
          </p:cNvSpPr>
          <p:nvPr>
            <p:ph type="title" hasCustomPrompt="1"/>
          </p:nvPr>
        </p:nvSpPr>
        <p:spPr>
          <a:xfrm>
            <a:off x="908860" y="1584938"/>
            <a:ext cx="10437320" cy="1657291"/>
          </a:xfrm>
          <a:prstGeom prst="rect">
            <a:avLst/>
          </a:prstGeom>
        </p:spPr>
        <p:txBody>
          <a:bodyPr/>
          <a:lstStyle>
            <a:lvl1pPr>
              <a:defRPr sz="3600" b="1">
                <a:solidFill>
                  <a:srgbClr val="082544"/>
                </a:solidFill>
              </a:defRPr>
            </a:lvl1pPr>
          </a:lstStyle>
          <a:p>
            <a:r>
              <a:rPr lang="en-US" dirty="0"/>
              <a:t>Title of Your Program</a:t>
            </a:r>
          </a:p>
        </p:txBody>
      </p:sp>
      <p:sp>
        <p:nvSpPr>
          <p:cNvPr id="4" name="Text Placeholder 1">
            <a:extLst>
              <a:ext uri="{FF2B5EF4-FFF2-40B4-BE49-F238E27FC236}">
                <a16:creationId xmlns:a16="http://schemas.microsoft.com/office/drawing/2014/main" id="{16602893-9308-40DC-9B29-715B7C79E19E}"/>
              </a:ext>
            </a:extLst>
          </p:cNvPr>
          <p:cNvSpPr>
            <a:spLocks noGrp="1"/>
          </p:cNvSpPr>
          <p:nvPr>
            <p:ph type="body" sz="quarter" idx="14" hasCustomPrompt="1"/>
          </p:nvPr>
        </p:nvSpPr>
        <p:spPr>
          <a:xfrm>
            <a:off x="3085494" y="3321583"/>
            <a:ext cx="8260687" cy="254925"/>
          </a:xfrm>
          <a:prstGeom prst="rect">
            <a:avLst/>
          </a:prstGeom>
        </p:spPr>
        <p:txBody>
          <a:bodyPr/>
          <a:lstStyle>
            <a:lvl1pPr marL="0" indent="0">
              <a:buNone/>
              <a:defRPr sz="2000" b="1">
                <a:solidFill>
                  <a:srgbClr val="082544"/>
                </a:solidFill>
                <a:latin typeface="Open Sans" panose="020B0606030504020204" pitchFamily="34" charset="0"/>
                <a:ea typeface="Open Sans" panose="020B0606030504020204" pitchFamily="34" charset="0"/>
                <a:cs typeface="Open Sans" panose="020B0606030504020204" pitchFamily="34" charset="0"/>
              </a:defRPr>
            </a:lvl1pPr>
            <a:lvl2pPr marL="457200" indent="0">
              <a:buNone/>
              <a:defRPr/>
            </a:lvl2pPr>
          </a:lstStyle>
          <a:p>
            <a:pPr lvl="0"/>
            <a:r>
              <a:rPr lang="en-US" dirty="0" err="1"/>
              <a:t>Firstname</a:t>
            </a:r>
            <a:r>
              <a:rPr lang="en-US" dirty="0"/>
              <a:t> </a:t>
            </a:r>
            <a:r>
              <a:rPr lang="en-US" dirty="0" err="1"/>
              <a:t>Lastname</a:t>
            </a:r>
            <a:endParaRPr lang="en-US" dirty="0"/>
          </a:p>
        </p:txBody>
      </p:sp>
      <p:sp>
        <p:nvSpPr>
          <p:cNvPr id="14" name="Text Placeholder 2">
            <a:extLst>
              <a:ext uri="{FF2B5EF4-FFF2-40B4-BE49-F238E27FC236}">
                <a16:creationId xmlns:a16="http://schemas.microsoft.com/office/drawing/2014/main" id="{761BBEED-1AD8-48B3-9FDD-DC3A95A3D21C}"/>
              </a:ext>
            </a:extLst>
          </p:cNvPr>
          <p:cNvSpPr>
            <a:spLocks noGrp="1"/>
          </p:cNvSpPr>
          <p:nvPr>
            <p:ph type="body" sz="quarter" idx="12" hasCustomPrompt="1"/>
          </p:nvPr>
        </p:nvSpPr>
        <p:spPr>
          <a:xfrm>
            <a:off x="3085494" y="3615772"/>
            <a:ext cx="8260687" cy="254925"/>
          </a:xfrm>
          <a:prstGeom prst="rect">
            <a:avLst/>
          </a:prstGeom>
        </p:spPr>
        <p:txBody>
          <a:bodyPr/>
          <a:lstStyle>
            <a:lvl1pPr marL="0" indent="0">
              <a:buNone/>
              <a:defRPr sz="1600">
                <a:solidFill>
                  <a:srgbClr val="082544"/>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US" dirty="0"/>
              <a:t>Title</a:t>
            </a:r>
          </a:p>
        </p:txBody>
      </p:sp>
      <p:sp>
        <p:nvSpPr>
          <p:cNvPr id="15" name="Text Placeholder 3">
            <a:extLst>
              <a:ext uri="{FF2B5EF4-FFF2-40B4-BE49-F238E27FC236}">
                <a16:creationId xmlns:a16="http://schemas.microsoft.com/office/drawing/2014/main" id="{C5660E2F-91B3-40BF-9C96-9CF058A65AE1}"/>
              </a:ext>
            </a:extLst>
          </p:cNvPr>
          <p:cNvSpPr>
            <a:spLocks noGrp="1"/>
          </p:cNvSpPr>
          <p:nvPr>
            <p:ph type="body" sz="quarter" idx="13" hasCustomPrompt="1"/>
          </p:nvPr>
        </p:nvSpPr>
        <p:spPr>
          <a:xfrm>
            <a:off x="3085494" y="3908514"/>
            <a:ext cx="8260687" cy="254925"/>
          </a:xfrm>
          <a:prstGeom prst="rect">
            <a:avLst/>
          </a:prstGeom>
        </p:spPr>
        <p:txBody>
          <a:bodyPr/>
          <a:lstStyle>
            <a:lvl1pPr marL="0" indent="0">
              <a:buNone/>
              <a:defRPr sz="1600">
                <a:solidFill>
                  <a:srgbClr val="082544"/>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US" dirty="0"/>
              <a:t>Institution</a:t>
            </a:r>
          </a:p>
        </p:txBody>
      </p:sp>
      <p:sp>
        <p:nvSpPr>
          <p:cNvPr id="13" name="Text Placeholder 4">
            <a:extLst>
              <a:ext uri="{FF2B5EF4-FFF2-40B4-BE49-F238E27FC236}">
                <a16:creationId xmlns:a16="http://schemas.microsoft.com/office/drawing/2014/main" id="{FA9266FA-61D7-4BB3-868A-EB7486B28B53}"/>
              </a:ext>
            </a:extLst>
          </p:cNvPr>
          <p:cNvSpPr>
            <a:spLocks noGrp="1"/>
          </p:cNvSpPr>
          <p:nvPr>
            <p:ph type="body" sz="quarter" idx="11" hasCustomPrompt="1"/>
          </p:nvPr>
        </p:nvSpPr>
        <p:spPr>
          <a:xfrm>
            <a:off x="3085494" y="4201256"/>
            <a:ext cx="8260687" cy="254925"/>
          </a:xfrm>
          <a:prstGeom prst="rect">
            <a:avLst/>
          </a:prstGeom>
        </p:spPr>
        <p:txBody>
          <a:bodyPr/>
          <a:lstStyle>
            <a:lvl1pPr marL="0" indent="0">
              <a:buNone/>
              <a:defRPr sz="1600">
                <a:solidFill>
                  <a:srgbClr val="082544"/>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US" dirty="0"/>
              <a:t>Email address</a:t>
            </a:r>
          </a:p>
        </p:txBody>
      </p:sp>
    </p:spTree>
    <p:extLst>
      <p:ext uri="{BB962C8B-B14F-4D97-AF65-F5344CB8AC3E}">
        <p14:creationId xmlns:p14="http://schemas.microsoft.com/office/powerpoint/2010/main" val="1816823950"/>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spTree>
      <p:nvGrpSpPr>
        <p:cNvPr id="1" name="Shape 131"/>
        <p:cNvGrpSpPr/>
        <p:nvPr/>
      </p:nvGrpSpPr>
      <p:grpSpPr>
        <a:xfrm>
          <a:off x="0" y="0"/>
          <a:ext cx="0" cy="0"/>
          <a:chOff x="0" y="0"/>
          <a:chExt cx="0" cy="0"/>
        </a:xfrm>
      </p:grpSpPr>
      <p:sp>
        <p:nvSpPr>
          <p:cNvPr id="132" name="Google Shape;132;p75"/>
          <p:cNvSpPr txBox="1">
            <a:spLocks noGrp="1"/>
          </p:cNvSpPr>
          <p:nvPr>
            <p:ph type="title"/>
          </p:nvPr>
        </p:nvSpPr>
        <p:spPr>
          <a:xfrm>
            <a:off x="831851" y="1709740"/>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4500"/>
              <a:buFont typeface="Calibri"/>
              <a:buNone/>
              <a:defRPr sz="45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3" name="Google Shape;133;p75"/>
          <p:cNvSpPr txBox="1">
            <a:spLocks noGrp="1"/>
          </p:cNvSpPr>
          <p:nvPr>
            <p:ph type="body" idx="1"/>
          </p:nvPr>
        </p:nvSpPr>
        <p:spPr>
          <a:xfrm>
            <a:off x="831851" y="4589465"/>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750"/>
              </a:spcBef>
              <a:spcAft>
                <a:spcPts val="0"/>
              </a:spcAft>
              <a:buClr>
                <a:srgbClr val="888888"/>
              </a:buClr>
              <a:buSzPts val="1800"/>
              <a:buNone/>
              <a:defRPr sz="1800">
                <a:solidFill>
                  <a:srgbClr val="888888"/>
                </a:solidFill>
              </a:defRPr>
            </a:lvl1pPr>
            <a:lvl2pPr marL="914400" lvl="1" indent="-228600" algn="l">
              <a:lnSpc>
                <a:spcPct val="90000"/>
              </a:lnSpc>
              <a:spcBef>
                <a:spcPts val="375"/>
              </a:spcBef>
              <a:spcAft>
                <a:spcPts val="0"/>
              </a:spcAft>
              <a:buClr>
                <a:srgbClr val="888888"/>
              </a:buClr>
              <a:buSzPts val="1500"/>
              <a:buNone/>
              <a:defRPr sz="1500">
                <a:solidFill>
                  <a:srgbClr val="888888"/>
                </a:solidFill>
              </a:defRPr>
            </a:lvl2pPr>
            <a:lvl3pPr marL="1371600" lvl="2" indent="-228600" algn="l">
              <a:lnSpc>
                <a:spcPct val="90000"/>
              </a:lnSpc>
              <a:spcBef>
                <a:spcPts val="375"/>
              </a:spcBef>
              <a:spcAft>
                <a:spcPts val="0"/>
              </a:spcAft>
              <a:buClr>
                <a:srgbClr val="888888"/>
              </a:buClr>
              <a:buSzPts val="1350"/>
              <a:buNone/>
              <a:defRPr sz="1350">
                <a:solidFill>
                  <a:srgbClr val="888888"/>
                </a:solidFill>
              </a:defRPr>
            </a:lvl3pPr>
            <a:lvl4pPr marL="1828800" lvl="3" indent="-228600" algn="l">
              <a:lnSpc>
                <a:spcPct val="90000"/>
              </a:lnSpc>
              <a:spcBef>
                <a:spcPts val="375"/>
              </a:spcBef>
              <a:spcAft>
                <a:spcPts val="0"/>
              </a:spcAft>
              <a:buClr>
                <a:srgbClr val="888888"/>
              </a:buClr>
              <a:buSzPts val="1200"/>
              <a:buNone/>
              <a:defRPr sz="1200">
                <a:solidFill>
                  <a:srgbClr val="888888"/>
                </a:solidFill>
              </a:defRPr>
            </a:lvl4pPr>
            <a:lvl5pPr marL="2286000" lvl="4" indent="-228600" algn="l">
              <a:lnSpc>
                <a:spcPct val="90000"/>
              </a:lnSpc>
              <a:spcBef>
                <a:spcPts val="375"/>
              </a:spcBef>
              <a:spcAft>
                <a:spcPts val="0"/>
              </a:spcAft>
              <a:buClr>
                <a:srgbClr val="888888"/>
              </a:buClr>
              <a:buSzPts val="1200"/>
              <a:buNone/>
              <a:defRPr sz="1200">
                <a:solidFill>
                  <a:srgbClr val="888888"/>
                </a:solidFill>
              </a:defRPr>
            </a:lvl5pPr>
            <a:lvl6pPr marL="2743200" lvl="5" indent="-228600" algn="l">
              <a:lnSpc>
                <a:spcPct val="90000"/>
              </a:lnSpc>
              <a:spcBef>
                <a:spcPts val="375"/>
              </a:spcBef>
              <a:spcAft>
                <a:spcPts val="0"/>
              </a:spcAft>
              <a:buClr>
                <a:srgbClr val="888888"/>
              </a:buClr>
              <a:buSzPts val="1200"/>
              <a:buNone/>
              <a:defRPr sz="1200">
                <a:solidFill>
                  <a:srgbClr val="888888"/>
                </a:solidFill>
              </a:defRPr>
            </a:lvl6pPr>
            <a:lvl7pPr marL="3200400" lvl="6" indent="-228600" algn="l">
              <a:lnSpc>
                <a:spcPct val="90000"/>
              </a:lnSpc>
              <a:spcBef>
                <a:spcPts val="375"/>
              </a:spcBef>
              <a:spcAft>
                <a:spcPts val="0"/>
              </a:spcAft>
              <a:buClr>
                <a:srgbClr val="888888"/>
              </a:buClr>
              <a:buSzPts val="1200"/>
              <a:buNone/>
              <a:defRPr sz="1200">
                <a:solidFill>
                  <a:srgbClr val="888888"/>
                </a:solidFill>
              </a:defRPr>
            </a:lvl7pPr>
            <a:lvl8pPr marL="3657600" lvl="7" indent="-228600" algn="l">
              <a:lnSpc>
                <a:spcPct val="90000"/>
              </a:lnSpc>
              <a:spcBef>
                <a:spcPts val="375"/>
              </a:spcBef>
              <a:spcAft>
                <a:spcPts val="0"/>
              </a:spcAft>
              <a:buClr>
                <a:srgbClr val="888888"/>
              </a:buClr>
              <a:buSzPts val="1200"/>
              <a:buNone/>
              <a:defRPr sz="1200">
                <a:solidFill>
                  <a:srgbClr val="888888"/>
                </a:solidFill>
              </a:defRPr>
            </a:lvl8pPr>
            <a:lvl9pPr marL="4114800" lvl="8" indent="-228600" algn="l">
              <a:lnSpc>
                <a:spcPct val="90000"/>
              </a:lnSpc>
              <a:spcBef>
                <a:spcPts val="375"/>
              </a:spcBef>
              <a:spcAft>
                <a:spcPts val="0"/>
              </a:spcAft>
              <a:buClr>
                <a:srgbClr val="888888"/>
              </a:buClr>
              <a:buSzPts val="1200"/>
              <a:buNone/>
              <a:defRPr sz="1200">
                <a:solidFill>
                  <a:srgbClr val="888888"/>
                </a:solidFill>
              </a:defRPr>
            </a:lvl9pPr>
          </a:lstStyle>
          <a:p>
            <a:endParaRPr/>
          </a:p>
        </p:txBody>
      </p:sp>
      <p:sp>
        <p:nvSpPr>
          <p:cNvPr id="134" name="Google Shape;134;p75"/>
          <p:cNvSpPr txBox="1">
            <a:spLocks noGrp="1"/>
          </p:cNvSpPr>
          <p:nvPr>
            <p:ph type="dt" idx="10"/>
          </p:nvPr>
        </p:nvSpPr>
        <p:spPr>
          <a:xfrm>
            <a:off x="838200" y="6356352"/>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5" name="Google Shape;135;p75"/>
          <p:cNvSpPr txBox="1">
            <a:spLocks noGrp="1"/>
          </p:cNvSpPr>
          <p:nvPr>
            <p:ph type="ftr" idx="11"/>
          </p:nvPr>
        </p:nvSpPr>
        <p:spPr>
          <a:xfrm>
            <a:off x="4038600" y="6356352"/>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6" name="Google Shape;136;p75"/>
          <p:cNvSpPr txBox="1">
            <a:spLocks noGrp="1"/>
          </p:cNvSpPr>
          <p:nvPr>
            <p:ph type="sldNum" idx="12"/>
          </p:nvPr>
        </p:nvSpPr>
        <p:spPr>
          <a:xfrm>
            <a:off x="8610600" y="6356352"/>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1512271350"/>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37"/>
        <p:cNvGrpSpPr/>
        <p:nvPr/>
      </p:nvGrpSpPr>
      <p:grpSpPr>
        <a:xfrm>
          <a:off x="0" y="0"/>
          <a:ext cx="0" cy="0"/>
          <a:chOff x="0" y="0"/>
          <a:chExt cx="0" cy="0"/>
        </a:xfrm>
      </p:grpSpPr>
      <p:sp>
        <p:nvSpPr>
          <p:cNvPr id="138" name="Google Shape;138;p76"/>
          <p:cNvSpPr txBox="1">
            <a:spLocks noGrp="1"/>
          </p:cNvSpPr>
          <p:nvPr>
            <p:ph type="dt" idx="10"/>
          </p:nvPr>
        </p:nvSpPr>
        <p:spPr>
          <a:xfrm>
            <a:off x="838200" y="6356352"/>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9" name="Google Shape;139;p76"/>
          <p:cNvSpPr txBox="1">
            <a:spLocks noGrp="1"/>
          </p:cNvSpPr>
          <p:nvPr>
            <p:ph type="ftr" idx="11"/>
          </p:nvPr>
        </p:nvSpPr>
        <p:spPr>
          <a:xfrm>
            <a:off x="4038600" y="6356352"/>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40" name="Google Shape;140;p76"/>
          <p:cNvSpPr txBox="1">
            <a:spLocks noGrp="1"/>
          </p:cNvSpPr>
          <p:nvPr>
            <p:ph type="sldNum" idx="12"/>
          </p:nvPr>
        </p:nvSpPr>
        <p:spPr>
          <a:xfrm>
            <a:off x="8610600" y="6356352"/>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3768105478"/>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matchingName="Title and Content" type="obj">
  <p:cSld name="Title and Content">
    <p:spTree>
      <p:nvGrpSpPr>
        <p:cNvPr id="1" name="Shape 141"/>
        <p:cNvGrpSpPr/>
        <p:nvPr/>
      </p:nvGrpSpPr>
      <p:grpSpPr>
        <a:xfrm>
          <a:off x="0" y="0"/>
          <a:ext cx="0" cy="0"/>
          <a:chOff x="0" y="0"/>
          <a:chExt cx="0" cy="0"/>
        </a:xfrm>
      </p:grpSpPr>
      <p:sp>
        <p:nvSpPr>
          <p:cNvPr id="142" name="Google Shape;142;p77"/>
          <p:cNvSpPr txBox="1">
            <a:spLocks noGrp="1"/>
          </p:cNvSpPr>
          <p:nvPr>
            <p:ph type="title"/>
          </p:nvPr>
        </p:nvSpPr>
        <p:spPr>
          <a:xfrm>
            <a:off x="838200" y="365127"/>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43" name="Google Shape;143;p77"/>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750"/>
              </a:spcBef>
              <a:spcAft>
                <a:spcPts val="0"/>
              </a:spcAft>
              <a:buClr>
                <a:schemeClr val="dk1"/>
              </a:buClr>
              <a:buSzPts val="1800"/>
              <a:buChar char="•"/>
              <a:defRPr/>
            </a:lvl1pPr>
            <a:lvl2pPr marL="914400" lvl="1" indent="-342900" algn="l">
              <a:lnSpc>
                <a:spcPct val="90000"/>
              </a:lnSpc>
              <a:spcBef>
                <a:spcPts val="375"/>
              </a:spcBef>
              <a:spcAft>
                <a:spcPts val="0"/>
              </a:spcAft>
              <a:buClr>
                <a:schemeClr val="dk1"/>
              </a:buClr>
              <a:buSzPts val="1800"/>
              <a:buChar char="•"/>
              <a:defRPr/>
            </a:lvl2pPr>
            <a:lvl3pPr marL="1371600" lvl="2" indent="-342900" algn="l">
              <a:lnSpc>
                <a:spcPct val="90000"/>
              </a:lnSpc>
              <a:spcBef>
                <a:spcPts val="375"/>
              </a:spcBef>
              <a:spcAft>
                <a:spcPts val="0"/>
              </a:spcAft>
              <a:buClr>
                <a:schemeClr val="dk1"/>
              </a:buClr>
              <a:buSzPts val="1800"/>
              <a:buChar char="•"/>
              <a:defRPr/>
            </a:lvl3pPr>
            <a:lvl4pPr marL="1828800" lvl="3" indent="-342900" algn="l">
              <a:lnSpc>
                <a:spcPct val="90000"/>
              </a:lnSpc>
              <a:spcBef>
                <a:spcPts val="375"/>
              </a:spcBef>
              <a:spcAft>
                <a:spcPts val="0"/>
              </a:spcAft>
              <a:buClr>
                <a:schemeClr val="dk1"/>
              </a:buClr>
              <a:buSzPts val="1800"/>
              <a:buChar char="•"/>
              <a:defRPr/>
            </a:lvl4pPr>
            <a:lvl5pPr marL="2286000" lvl="4" indent="-342900" algn="l">
              <a:lnSpc>
                <a:spcPct val="90000"/>
              </a:lnSpc>
              <a:spcBef>
                <a:spcPts val="375"/>
              </a:spcBef>
              <a:spcAft>
                <a:spcPts val="0"/>
              </a:spcAft>
              <a:buClr>
                <a:schemeClr val="dk1"/>
              </a:buClr>
              <a:buSzPts val="1800"/>
              <a:buChar char="•"/>
              <a:defRPr/>
            </a:lvl5pPr>
            <a:lvl6pPr marL="2743200" lvl="5" indent="-342900" algn="l">
              <a:lnSpc>
                <a:spcPct val="90000"/>
              </a:lnSpc>
              <a:spcBef>
                <a:spcPts val="375"/>
              </a:spcBef>
              <a:spcAft>
                <a:spcPts val="0"/>
              </a:spcAft>
              <a:buClr>
                <a:schemeClr val="dk1"/>
              </a:buClr>
              <a:buSzPts val="1800"/>
              <a:buChar char="•"/>
              <a:defRPr/>
            </a:lvl6pPr>
            <a:lvl7pPr marL="3200400" lvl="6" indent="-342900" algn="l">
              <a:lnSpc>
                <a:spcPct val="90000"/>
              </a:lnSpc>
              <a:spcBef>
                <a:spcPts val="375"/>
              </a:spcBef>
              <a:spcAft>
                <a:spcPts val="0"/>
              </a:spcAft>
              <a:buClr>
                <a:schemeClr val="dk1"/>
              </a:buClr>
              <a:buSzPts val="1800"/>
              <a:buChar char="•"/>
              <a:defRPr/>
            </a:lvl7pPr>
            <a:lvl8pPr marL="3657600" lvl="7" indent="-342900" algn="l">
              <a:lnSpc>
                <a:spcPct val="90000"/>
              </a:lnSpc>
              <a:spcBef>
                <a:spcPts val="375"/>
              </a:spcBef>
              <a:spcAft>
                <a:spcPts val="0"/>
              </a:spcAft>
              <a:buClr>
                <a:schemeClr val="dk1"/>
              </a:buClr>
              <a:buSzPts val="1800"/>
              <a:buChar char="•"/>
              <a:defRPr/>
            </a:lvl8pPr>
            <a:lvl9pPr marL="4114800" lvl="8" indent="-342900" algn="l">
              <a:lnSpc>
                <a:spcPct val="90000"/>
              </a:lnSpc>
              <a:spcBef>
                <a:spcPts val="375"/>
              </a:spcBef>
              <a:spcAft>
                <a:spcPts val="0"/>
              </a:spcAft>
              <a:buClr>
                <a:schemeClr val="dk1"/>
              </a:buClr>
              <a:buSzPts val="1800"/>
              <a:buChar char="•"/>
              <a:defRPr/>
            </a:lvl9pPr>
          </a:lstStyle>
          <a:p>
            <a:endParaRPr/>
          </a:p>
        </p:txBody>
      </p:sp>
      <p:sp>
        <p:nvSpPr>
          <p:cNvPr id="144" name="Google Shape;144;p77"/>
          <p:cNvSpPr txBox="1">
            <a:spLocks noGrp="1"/>
          </p:cNvSpPr>
          <p:nvPr>
            <p:ph type="dt" idx="10"/>
          </p:nvPr>
        </p:nvSpPr>
        <p:spPr>
          <a:xfrm>
            <a:off x="838200" y="6356352"/>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45" name="Google Shape;145;p77"/>
          <p:cNvSpPr txBox="1">
            <a:spLocks noGrp="1"/>
          </p:cNvSpPr>
          <p:nvPr>
            <p:ph type="ftr" idx="11"/>
          </p:nvPr>
        </p:nvSpPr>
        <p:spPr>
          <a:xfrm>
            <a:off x="4038600" y="6356352"/>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46" name="Google Shape;146;p77"/>
          <p:cNvSpPr txBox="1">
            <a:spLocks noGrp="1"/>
          </p:cNvSpPr>
          <p:nvPr>
            <p:ph type="sldNum" idx="12"/>
          </p:nvPr>
        </p:nvSpPr>
        <p:spPr>
          <a:xfrm>
            <a:off x="8610600" y="6356352"/>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585051043"/>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147"/>
        <p:cNvGrpSpPr/>
        <p:nvPr/>
      </p:nvGrpSpPr>
      <p:grpSpPr>
        <a:xfrm>
          <a:off x="0" y="0"/>
          <a:ext cx="0" cy="0"/>
          <a:chOff x="0" y="0"/>
          <a:chExt cx="0" cy="0"/>
        </a:xfrm>
      </p:grpSpPr>
      <p:sp>
        <p:nvSpPr>
          <p:cNvPr id="148" name="Google Shape;148;p78"/>
          <p:cNvSpPr txBox="1">
            <a:spLocks noGrp="1"/>
          </p:cNvSpPr>
          <p:nvPr>
            <p:ph type="title"/>
          </p:nvPr>
        </p:nvSpPr>
        <p:spPr>
          <a:xfrm>
            <a:off x="838200" y="365127"/>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49" name="Google Shape;149;p78"/>
          <p:cNvSpPr txBox="1">
            <a:spLocks noGrp="1"/>
          </p:cNvSpPr>
          <p:nvPr>
            <p:ph type="dt" idx="10"/>
          </p:nvPr>
        </p:nvSpPr>
        <p:spPr>
          <a:xfrm>
            <a:off x="838200" y="6356352"/>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0" name="Google Shape;150;p78"/>
          <p:cNvSpPr txBox="1">
            <a:spLocks noGrp="1"/>
          </p:cNvSpPr>
          <p:nvPr>
            <p:ph type="ftr" idx="11"/>
          </p:nvPr>
        </p:nvSpPr>
        <p:spPr>
          <a:xfrm>
            <a:off x="4038600" y="6356352"/>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1" name="Google Shape;151;p78"/>
          <p:cNvSpPr txBox="1">
            <a:spLocks noGrp="1"/>
          </p:cNvSpPr>
          <p:nvPr>
            <p:ph type="sldNum" idx="12"/>
          </p:nvPr>
        </p:nvSpPr>
        <p:spPr>
          <a:xfrm>
            <a:off x="8610600" y="6356352"/>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1116912551"/>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matchingName="2_Title and Content">
  <p:cSld name="2_Title and Content">
    <p:spTree>
      <p:nvGrpSpPr>
        <p:cNvPr id="1" name="Shape 152"/>
        <p:cNvGrpSpPr/>
        <p:nvPr/>
      </p:nvGrpSpPr>
      <p:grpSpPr>
        <a:xfrm>
          <a:off x="0" y="0"/>
          <a:ext cx="0" cy="0"/>
          <a:chOff x="0" y="0"/>
          <a:chExt cx="0" cy="0"/>
        </a:xfrm>
      </p:grpSpPr>
      <p:sp>
        <p:nvSpPr>
          <p:cNvPr id="153" name="Google Shape;153;p79"/>
          <p:cNvSpPr txBox="1">
            <a:spLocks noGrp="1"/>
          </p:cNvSpPr>
          <p:nvPr>
            <p:ph type="body" idx="1"/>
          </p:nvPr>
        </p:nvSpPr>
        <p:spPr>
          <a:xfrm>
            <a:off x="895619" y="2428244"/>
            <a:ext cx="10400763" cy="3586469"/>
          </a:xfrm>
          <a:prstGeom prst="rect">
            <a:avLst/>
          </a:prstGeom>
          <a:noFill/>
          <a:ln>
            <a:noFill/>
          </a:ln>
        </p:spPr>
        <p:txBody>
          <a:bodyPr spcFirstLastPara="1" wrap="square" lIns="91425" tIns="45700" rIns="91425" bIns="45700" anchor="t" anchorCtr="0">
            <a:normAutofit/>
          </a:bodyPr>
          <a:lstStyle>
            <a:lvl1pPr marL="457200" lvl="0" indent="-361950" algn="l">
              <a:lnSpc>
                <a:spcPct val="90000"/>
              </a:lnSpc>
              <a:spcBef>
                <a:spcPts val="750"/>
              </a:spcBef>
              <a:spcAft>
                <a:spcPts val="0"/>
              </a:spcAft>
              <a:buClr>
                <a:schemeClr val="dk2"/>
              </a:buClr>
              <a:buSzPts val="2100"/>
              <a:buChar char="•"/>
              <a:defRPr>
                <a:solidFill>
                  <a:schemeClr val="dk2"/>
                </a:solidFill>
              </a:defRPr>
            </a:lvl1pPr>
            <a:lvl2pPr marL="914400" lvl="1" indent="-342900" algn="l">
              <a:lnSpc>
                <a:spcPct val="90000"/>
              </a:lnSpc>
              <a:spcBef>
                <a:spcPts val="375"/>
              </a:spcBef>
              <a:spcAft>
                <a:spcPts val="0"/>
              </a:spcAft>
              <a:buClr>
                <a:schemeClr val="dk2"/>
              </a:buClr>
              <a:buSzPts val="1800"/>
              <a:buChar char="•"/>
              <a:defRPr>
                <a:solidFill>
                  <a:schemeClr val="dk2"/>
                </a:solidFill>
              </a:defRPr>
            </a:lvl2pPr>
            <a:lvl3pPr marL="1371600" lvl="2" indent="-323850" algn="l">
              <a:lnSpc>
                <a:spcPct val="90000"/>
              </a:lnSpc>
              <a:spcBef>
                <a:spcPts val="375"/>
              </a:spcBef>
              <a:spcAft>
                <a:spcPts val="0"/>
              </a:spcAft>
              <a:buClr>
                <a:schemeClr val="dk2"/>
              </a:buClr>
              <a:buSzPts val="1500"/>
              <a:buChar char="•"/>
              <a:defRPr>
                <a:solidFill>
                  <a:schemeClr val="dk2"/>
                </a:solidFill>
              </a:defRPr>
            </a:lvl3pPr>
            <a:lvl4pPr marL="1828800" lvl="3" indent="-314325" algn="l">
              <a:lnSpc>
                <a:spcPct val="90000"/>
              </a:lnSpc>
              <a:spcBef>
                <a:spcPts val="375"/>
              </a:spcBef>
              <a:spcAft>
                <a:spcPts val="0"/>
              </a:spcAft>
              <a:buClr>
                <a:schemeClr val="dk2"/>
              </a:buClr>
              <a:buSzPts val="1350"/>
              <a:buChar char="•"/>
              <a:defRPr>
                <a:solidFill>
                  <a:schemeClr val="dk2"/>
                </a:solidFill>
              </a:defRPr>
            </a:lvl4pPr>
            <a:lvl5pPr marL="2286000" lvl="4" indent="-314325" algn="l">
              <a:lnSpc>
                <a:spcPct val="90000"/>
              </a:lnSpc>
              <a:spcBef>
                <a:spcPts val="375"/>
              </a:spcBef>
              <a:spcAft>
                <a:spcPts val="0"/>
              </a:spcAft>
              <a:buClr>
                <a:schemeClr val="dk2"/>
              </a:buClr>
              <a:buSzPts val="1350"/>
              <a:buChar char="•"/>
              <a:defRPr>
                <a:solidFill>
                  <a:schemeClr val="dk2"/>
                </a:solidFill>
              </a:defRPr>
            </a:lvl5pPr>
            <a:lvl6pPr marL="2743200" lvl="5" indent="-342900" algn="l">
              <a:lnSpc>
                <a:spcPct val="90000"/>
              </a:lnSpc>
              <a:spcBef>
                <a:spcPts val="375"/>
              </a:spcBef>
              <a:spcAft>
                <a:spcPts val="0"/>
              </a:spcAft>
              <a:buClr>
                <a:schemeClr val="dk1"/>
              </a:buClr>
              <a:buSzPts val="1800"/>
              <a:buChar char="•"/>
              <a:defRPr/>
            </a:lvl6pPr>
            <a:lvl7pPr marL="3200400" lvl="6" indent="-342900" algn="l">
              <a:lnSpc>
                <a:spcPct val="90000"/>
              </a:lnSpc>
              <a:spcBef>
                <a:spcPts val="375"/>
              </a:spcBef>
              <a:spcAft>
                <a:spcPts val="0"/>
              </a:spcAft>
              <a:buClr>
                <a:schemeClr val="dk1"/>
              </a:buClr>
              <a:buSzPts val="1800"/>
              <a:buChar char="•"/>
              <a:defRPr/>
            </a:lvl7pPr>
            <a:lvl8pPr marL="3657600" lvl="7" indent="-342900" algn="l">
              <a:lnSpc>
                <a:spcPct val="90000"/>
              </a:lnSpc>
              <a:spcBef>
                <a:spcPts val="375"/>
              </a:spcBef>
              <a:spcAft>
                <a:spcPts val="0"/>
              </a:spcAft>
              <a:buClr>
                <a:schemeClr val="dk1"/>
              </a:buClr>
              <a:buSzPts val="1800"/>
              <a:buChar char="•"/>
              <a:defRPr/>
            </a:lvl8pPr>
            <a:lvl9pPr marL="4114800" lvl="8" indent="-342900" algn="l">
              <a:lnSpc>
                <a:spcPct val="90000"/>
              </a:lnSpc>
              <a:spcBef>
                <a:spcPts val="375"/>
              </a:spcBef>
              <a:spcAft>
                <a:spcPts val="0"/>
              </a:spcAft>
              <a:buClr>
                <a:schemeClr val="dk1"/>
              </a:buClr>
              <a:buSzPts val="1800"/>
              <a:buChar char="•"/>
              <a:defRPr/>
            </a:lvl9pPr>
          </a:lstStyle>
          <a:p>
            <a:endParaRPr/>
          </a:p>
        </p:txBody>
      </p:sp>
      <p:sp>
        <p:nvSpPr>
          <p:cNvPr id="154" name="Google Shape;154;p79"/>
          <p:cNvSpPr txBox="1">
            <a:spLocks noGrp="1"/>
          </p:cNvSpPr>
          <p:nvPr>
            <p:ph type="title"/>
          </p:nvPr>
        </p:nvSpPr>
        <p:spPr>
          <a:xfrm>
            <a:off x="895619" y="1103345"/>
            <a:ext cx="4622443" cy="1243616"/>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2"/>
              </a:buClr>
              <a:buSzPts val="3300"/>
              <a:buFont typeface="Calibri"/>
              <a:buNone/>
              <a:defRPr>
                <a:solidFill>
                  <a:schemeClr val="dk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55" name="Google Shape;155;p79"/>
          <p:cNvSpPr txBox="1">
            <a:spLocks noGrp="1"/>
          </p:cNvSpPr>
          <p:nvPr>
            <p:ph type="ftr" idx="11"/>
          </p:nvPr>
        </p:nvSpPr>
        <p:spPr>
          <a:xfrm>
            <a:off x="203200" y="6356352"/>
            <a:ext cx="11794251"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Tree>
    <p:extLst>
      <p:ext uri="{BB962C8B-B14F-4D97-AF65-F5344CB8AC3E}">
        <p14:creationId xmlns:p14="http://schemas.microsoft.com/office/powerpoint/2010/main" val="458531557"/>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matchingName="Custom Layout">
  <p:cSld name="Custom Layout">
    <p:spTree>
      <p:nvGrpSpPr>
        <p:cNvPr id="1" name="Shape 156"/>
        <p:cNvGrpSpPr/>
        <p:nvPr/>
      </p:nvGrpSpPr>
      <p:grpSpPr>
        <a:xfrm>
          <a:off x="0" y="0"/>
          <a:ext cx="0" cy="0"/>
          <a:chOff x="0" y="0"/>
          <a:chExt cx="0" cy="0"/>
        </a:xfrm>
      </p:grpSpPr>
      <p:sp>
        <p:nvSpPr>
          <p:cNvPr id="157" name="Google Shape;157;p80"/>
          <p:cNvSpPr txBox="1">
            <a:spLocks noGrp="1"/>
          </p:cNvSpPr>
          <p:nvPr>
            <p:ph type="title"/>
          </p:nvPr>
        </p:nvSpPr>
        <p:spPr>
          <a:xfrm>
            <a:off x="908860" y="1584938"/>
            <a:ext cx="10437320" cy="1657291"/>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rgbClr val="082544"/>
              </a:buClr>
              <a:buSzPts val="3600"/>
              <a:buFont typeface="Calibri"/>
              <a:buNone/>
              <a:defRPr sz="3600" b="1">
                <a:solidFill>
                  <a:srgbClr val="082544"/>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58" name="Google Shape;158;p80"/>
          <p:cNvSpPr txBox="1">
            <a:spLocks noGrp="1"/>
          </p:cNvSpPr>
          <p:nvPr>
            <p:ph type="body" idx="1"/>
          </p:nvPr>
        </p:nvSpPr>
        <p:spPr>
          <a:xfrm>
            <a:off x="3085494" y="3321583"/>
            <a:ext cx="8260687" cy="254925"/>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750"/>
              </a:spcBef>
              <a:spcAft>
                <a:spcPts val="0"/>
              </a:spcAft>
              <a:buClr>
                <a:srgbClr val="082544"/>
              </a:buClr>
              <a:buSzPts val="2000"/>
              <a:buNone/>
              <a:defRPr sz="2000" b="1">
                <a:solidFill>
                  <a:srgbClr val="082544"/>
                </a:solidFill>
                <a:latin typeface="Open Sans"/>
                <a:ea typeface="Open Sans"/>
                <a:cs typeface="Open Sans"/>
                <a:sym typeface="Open Sans"/>
              </a:defRPr>
            </a:lvl1pPr>
            <a:lvl2pPr marL="914400" lvl="1" indent="-228600" algn="l">
              <a:lnSpc>
                <a:spcPct val="90000"/>
              </a:lnSpc>
              <a:spcBef>
                <a:spcPts val="375"/>
              </a:spcBef>
              <a:spcAft>
                <a:spcPts val="0"/>
              </a:spcAft>
              <a:buClr>
                <a:schemeClr val="dk1"/>
              </a:buClr>
              <a:buSzPts val="1800"/>
              <a:buNone/>
              <a:defRPr/>
            </a:lvl2pPr>
            <a:lvl3pPr marL="1371600" lvl="2" indent="-342900" algn="l">
              <a:lnSpc>
                <a:spcPct val="90000"/>
              </a:lnSpc>
              <a:spcBef>
                <a:spcPts val="375"/>
              </a:spcBef>
              <a:spcAft>
                <a:spcPts val="0"/>
              </a:spcAft>
              <a:buClr>
                <a:schemeClr val="dk1"/>
              </a:buClr>
              <a:buSzPts val="1800"/>
              <a:buChar char="•"/>
              <a:defRPr/>
            </a:lvl3pPr>
            <a:lvl4pPr marL="1828800" lvl="3" indent="-342900" algn="l">
              <a:lnSpc>
                <a:spcPct val="90000"/>
              </a:lnSpc>
              <a:spcBef>
                <a:spcPts val="375"/>
              </a:spcBef>
              <a:spcAft>
                <a:spcPts val="0"/>
              </a:spcAft>
              <a:buClr>
                <a:schemeClr val="dk1"/>
              </a:buClr>
              <a:buSzPts val="1800"/>
              <a:buChar char="•"/>
              <a:defRPr/>
            </a:lvl4pPr>
            <a:lvl5pPr marL="2286000" lvl="4" indent="-342900" algn="l">
              <a:lnSpc>
                <a:spcPct val="90000"/>
              </a:lnSpc>
              <a:spcBef>
                <a:spcPts val="375"/>
              </a:spcBef>
              <a:spcAft>
                <a:spcPts val="0"/>
              </a:spcAft>
              <a:buClr>
                <a:schemeClr val="dk1"/>
              </a:buClr>
              <a:buSzPts val="1800"/>
              <a:buChar char="•"/>
              <a:defRPr/>
            </a:lvl5pPr>
            <a:lvl6pPr marL="2743200" lvl="5" indent="-342900" algn="l">
              <a:lnSpc>
                <a:spcPct val="90000"/>
              </a:lnSpc>
              <a:spcBef>
                <a:spcPts val="375"/>
              </a:spcBef>
              <a:spcAft>
                <a:spcPts val="0"/>
              </a:spcAft>
              <a:buClr>
                <a:schemeClr val="dk1"/>
              </a:buClr>
              <a:buSzPts val="1800"/>
              <a:buChar char="•"/>
              <a:defRPr/>
            </a:lvl6pPr>
            <a:lvl7pPr marL="3200400" lvl="6" indent="-342900" algn="l">
              <a:lnSpc>
                <a:spcPct val="90000"/>
              </a:lnSpc>
              <a:spcBef>
                <a:spcPts val="375"/>
              </a:spcBef>
              <a:spcAft>
                <a:spcPts val="0"/>
              </a:spcAft>
              <a:buClr>
                <a:schemeClr val="dk1"/>
              </a:buClr>
              <a:buSzPts val="1800"/>
              <a:buChar char="•"/>
              <a:defRPr/>
            </a:lvl7pPr>
            <a:lvl8pPr marL="3657600" lvl="7" indent="-342900" algn="l">
              <a:lnSpc>
                <a:spcPct val="90000"/>
              </a:lnSpc>
              <a:spcBef>
                <a:spcPts val="375"/>
              </a:spcBef>
              <a:spcAft>
                <a:spcPts val="0"/>
              </a:spcAft>
              <a:buClr>
                <a:schemeClr val="dk1"/>
              </a:buClr>
              <a:buSzPts val="1800"/>
              <a:buChar char="•"/>
              <a:defRPr/>
            </a:lvl8pPr>
            <a:lvl9pPr marL="4114800" lvl="8" indent="-342900" algn="l">
              <a:lnSpc>
                <a:spcPct val="90000"/>
              </a:lnSpc>
              <a:spcBef>
                <a:spcPts val="375"/>
              </a:spcBef>
              <a:spcAft>
                <a:spcPts val="0"/>
              </a:spcAft>
              <a:buClr>
                <a:schemeClr val="dk1"/>
              </a:buClr>
              <a:buSzPts val="1800"/>
              <a:buChar char="•"/>
              <a:defRPr/>
            </a:lvl9pPr>
          </a:lstStyle>
          <a:p>
            <a:endParaRPr/>
          </a:p>
        </p:txBody>
      </p:sp>
      <p:sp>
        <p:nvSpPr>
          <p:cNvPr id="159" name="Google Shape;159;p80"/>
          <p:cNvSpPr txBox="1">
            <a:spLocks noGrp="1"/>
          </p:cNvSpPr>
          <p:nvPr>
            <p:ph type="body" idx="2"/>
          </p:nvPr>
        </p:nvSpPr>
        <p:spPr>
          <a:xfrm>
            <a:off x="3085494" y="3615772"/>
            <a:ext cx="8260687" cy="254925"/>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750"/>
              </a:spcBef>
              <a:spcAft>
                <a:spcPts val="0"/>
              </a:spcAft>
              <a:buClr>
                <a:srgbClr val="082544"/>
              </a:buClr>
              <a:buSzPts val="1600"/>
              <a:buNone/>
              <a:defRPr sz="1600">
                <a:solidFill>
                  <a:srgbClr val="082544"/>
                </a:solidFill>
                <a:latin typeface="Open Sans"/>
                <a:ea typeface="Open Sans"/>
                <a:cs typeface="Open Sans"/>
                <a:sym typeface="Open Sans"/>
              </a:defRPr>
            </a:lvl1pPr>
            <a:lvl2pPr marL="914400" lvl="1" indent="-342900" algn="l">
              <a:lnSpc>
                <a:spcPct val="90000"/>
              </a:lnSpc>
              <a:spcBef>
                <a:spcPts val="375"/>
              </a:spcBef>
              <a:spcAft>
                <a:spcPts val="0"/>
              </a:spcAft>
              <a:buClr>
                <a:schemeClr val="dk1"/>
              </a:buClr>
              <a:buSzPts val="1800"/>
              <a:buChar char="•"/>
              <a:defRPr/>
            </a:lvl2pPr>
            <a:lvl3pPr marL="1371600" lvl="2" indent="-342900" algn="l">
              <a:lnSpc>
                <a:spcPct val="90000"/>
              </a:lnSpc>
              <a:spcBef>
                <a:spcPts val="375"/>
              </a:spcBef>
              <a:spcAft>
                <a:spcPts val="0"/>
              </a:spcAft>
              <a:buClr>
                <a:schemeClr val="dk1"/>
              </a:buClr>
              <a:buSzPts val="1800"/>
              <a:buChar char="•"/>
              <a:defRPr/>
            </a:lvl3pPr>
            <a:lvl4pPr marL="1828800" lvl="3" indent="-342900" algn="l">
              <a:lnSpc>
                <a:spcPct val="90000"/>
              </a:lnSpc>
              <a:spcBef>
                <a:spcPts val="375"/>
              </a:spcBef>
              <a:spcAft>
                <a:spcPts val="0"/>
              </a:spcAft>
              <a:buClr>
                <a:schemeClr val="dk1"/>
              </a:buClr>
              <a:buSzPts val="1800"/>
              <a:buChar char="•"/>
              <a:defRPr/>
            </a:lvl4pPr>
            <a:lvl5pPr marL="2286000" lvl="4" indent="-342900" algn="l">
              <a:lnSpc>
                <a:spcPct val="90000"/>
              </a:lnSpc>
              <a:spcBef>
                <a:spcPts val="375"/>
              </a:spcBef>
              <a:spcAft>
                <a:spcPts val="0"/>
              </a:spcAft>
              <a:buClr>
                <a:schemeClr val="dk1"/>
              </a:buClr>
              <a:buSzPts val="1800"/>
              <a:buChar char="•"/>
              <a:defRPr/>
            </a:lvl5pPr>
            <a:lvl6pPr marL="2743200" lvl="5" indent="-342900" algn="l">
              <a:lnSpc>
                <a:spcPct val="90000"/>
              </a:lnSpc>
              <a:spcBef>
                <a:spcPts val="375"/>
              </a:spcBef>
              <a:spcAft>
                <a:spcPts val="0"/>
              </a:spcAft>
              <a:buClr>
                <a:schemeClr val="dk1"/>
              </a:buClr>
              <a:buSzPts val="1800"/>
              <a:buChar char="•"/>
              <a:defRPr/>
            </a:lvl6pPr>
            <a:lvl7pPr marL="3200400" lvl="6" indent="-342900" algn="l">
              <a:lnSpc>
                <a:spcPct val="90000"/>
              </a:lnSpc>
              <a:spcBef>
                <a:spcPts val="375"/>
              </a:spcBef>
              <a:spcAft>
                <a:spcPts val="0"/>
              </a:spcAft>
              <a:buClr>
                <a:schemeClr val="dk1"/>
              </a:buClr>
              <a:buSzPts val="1800"/>
              <a:buChar char="•"/>
              <a:defRPr/>
            </a:lvl7pPr>
            <a:lvl8pPr marL="3657600" lvl="7" indent="-342900" algn="l">
              <a:lnSpc>
                <a:spcPct val="90000"/>
              </a:lnSpc>
              <a:spcBef>
                <a:spcPts val="375"/>
              </a:spcBef>
              <a:spcAft>
                <a:spcPts val="0"/>
              </a:spcAft>
              <a:buClr>
                <a:schemeClr val="dk1"/>
              </a:buClr>
              <a:buSzPts val="1800"/>
              <a:buChar char="•"/>
              <a:defRPr/>
            </a:lvl8pPr>
            <a:lvl9pPr marL="4114800" lvl="8" indent="-342900" algn="l">
              <a:lnSpc>
                <a:spcPct val="90000"/>
              </a:lnSpc>
              <a:spcBef>
                <a:spcPts val="375"/>
              </a:spcBef>
              <a:spcAft>
                <a:spcPts val="0"/>
              </a:spcAft>
              <a:buClr>
                <a:schemeClr val="dk1"/>
              </a:buClr>
              <a:buSzPts val="1800"/>
              <a:buChar char="•"/>
              <a:defRPr/>
            </a:lvl9pPr>
          </a:lstStyle>
          <a:p>
            <a:endParaRPr/>
          </a:p>
        </p:txBody>
      </p:sp>
      <p:sp>
        <p:nvSpPr>
          <p:cNvPr id="160" name="Google Shape;160;p80"/>
          <p:cNvSpPr txBox="1">
            <a:spLocks noGrp="1"/>
          </p:cNvSpPr>
          <p:nvPr>
            <p:ph type="body" idx="3"/>
          </p:nvPr>
        </p:nvSpPr>
        <p:spPr>
          <a:xfrm>
            <a:off x="3085494" y="3908514"/>
            <a:ext cx="8260687" cy="254925"/>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750"/>
              </a:spcBef>
              <a:spcAft>
                <a:spcPts val="0"/>
              </a:spcAft>
              <a:buClr>
                <a:srgbClr val="082544"/>
              </a:buClr>
              <a:buSzPts val="1600"/>
              <a:buNone/>
              <a:defRPr sz="1600">
                <a:solidFill>
                  <a:srgbClr val="082544"/>
                </a:solidFill>
                <a:latin typeface="Open Sans"/>
                <a:ea typeface="Open Sans"/>
                <a:cs typeface="Open Sans"/>
                <a:sym typeface="Open Sans"/>
              </a:defRPr>
            </a:lvl1pPr>
            <a:lvl2pPr marL="914400" lvl="1" indent="-342900" algn="l">
              <a:lnSpc>
                <a:spcPct val="90000"/>
              </a:lnSpc>
              <a:spcBef>
                <a:spcPts val="375"/>
              </a:spcBef>
              <a:spcAft>
                <a:spcPts val="0"/>
              </a:spcAft>
              <a:buClr>
                <a:schemeClr val="dk1"/>
              </a:buClr>
              <a:buSzPts val="1800"/>
              <a:buChar char="•"/>
              <a:defRPr/>
            </a:lvl2pPr>
            <a:lvl3pPr marL="1371600" lvl="2" indent="-342900" algn="l">
              <a:lnSpc>
                <a:spcPct val="90000"/>
              </a:lnSpc>
              <a:spcBef>
                <a:spcPts val="375"/>
              </a:spcBef>
              <a:spcAft>
                <a:spcPts val="0"/>
              </a:spcAft>
              <a:buClr>
                <a:schemeClr val="dk1"/>
              </a:buClr>
              <a:buSzPts val="1800"/>
              <a:buChar char="•"/>
              <a:defRPr/>
            </a:lvl3pPr>
            <a:lvl4pPr marL="1828800" lvl="3" indent="-342900" algn="l">
              <a:lnSpc>
                <a:spcPct val="90000"/>
              </a:lnSpc>
              <a:spcBef>
                <a:spcPts val="375"/>
              </a:spcBef>
              <a:spcAft>
                <a:spcPts val="0"/>
              </a:spcAft>
              <a:buClr>
                <a:schemeClr val="dk1"/>
              </a:buClr>
              <a:buSzPts val="1800"/>
              <a:buChar char="•"/>
              <a:defRPr/>
            </a:lvl4pPr>
            <a:lvl5pPr marL="2286000" lvl="4" indent="-342900" algn="l">
              <a:lnSpc>
                <a:spcPct val="90000"/>
              </a:lnSpc>
              <a:spcBef>
                <a:spcPts val="375"/>
              </a:spcBef>
              <a:spcAft>
                <a:spcPts val="0"/>
              </a:spcAft>
              <a:buClr>
                <a:schemeClr val="dk1"/>
              </a:buClr>
              <a:buSzPts val="1800"/>
              <a:buChar char="•"/>
              <a:defRPr/>
            </a:lvl5pPr>
            <a:lvl6pPr marL="2743200" lvl="5" indent="-342900" algn="l">
              <a:lnSpc>
                <a:spcPct val="90000"/>
              </a:lnSpc>
              <a:spcBef>
                <a:spcPts val="375"/>
              </a:spcBef>
              <a:spcAft>
                <a:spcPts val="0"/>
              </a:spcAft>
              <a:buClr>
                <a:schemeClr val="dk1"/>
              </a:buClr>
              <a:buSzPts val="1800"/>
              <a:buChar char="•"/>
              <a:defRPr/>
            </a:lvl6pPr>
            <a:lvl7pPr marL="3200400" lvl="6" indent="-342900" algn="l">
              <a:lnSpc>
                <a:spcPct val="90000"/>
              </a:lnSpc>
              <a:spcBef>
                <a:spcPts val="375"/>
              </a:spcBef>
              <a:spcAft>
                <a:spcPts val="0"/>
              </a:spcAft>
              <a:buClr>
                <a:schemeClr val="dk1"/>
              </a:buClr>
              <a:buSzPts val="1800"/>
              <a:buChar char="•"/>
              <a:defRPr/>
            </a:lvl7pPr>
            <a:lvl8pPr marL="3657600" lvl="7" indent="-342900" algn="l">
              <a:lnSpc>
                <a:spcPct val="90000"/>
              </a:lnSpc>
              <a:spcBef>
                <a:spcPts val="375"/>
              </a:spcBef>
              <a:spcAft>
                <a:spcPts val="0"/>
              </a:spcAft>
              <a:buClr>
                <a:schemeClr val="dk1"/>
              </a:buClr>
              <a:buSzPts val="1800"/>
              <a:buChar char="•"/>
              <a:defRPr/>
            </a:lvl8pPr>
            <a:lvl9pPr marL="4114800" lvl="8" indent="-342900" algn="l">
              <a:lnSpc>
                <a:spcPct val="90000"/>
              </a:lnSpc>
              <a:spcBef>
                <a:spcPts val="375"/>
              </a:spcBef>
              <a:spcAft>
                <a:spcPts val="0"/>
              </a:spcAft>
              <a:buClr>
                <a:schemeClr val="dk1"/>
              </a:buClr>
              <a:buSzPts val="1800"/>
              <a:buChar char="•"/>
              <a:defRPr/>
            </a:lvl9pPr>
          </a:lstStyle>
          <a:p>
            <a:endParaRPr/>
          </a:p>
        </p:txBody>
      </p:sp>
      <p:sp>
        <p:nvSpPr>
          <p:cNvPr id="161" name="Google Shape;161;p80"/>
          <p:cNvSpPr txBox="1">
            <a:spLocks noGrp="1"/>
          </p:cNvSpPr>
          <p:nvPr>
            <p:ph type="body" idx="4"/>
          </p:nvPr>
        </p:nvSpPr>
        <p:spPr>
          <a:xfrm>
            <a:off x="3085494" y="4201256"/>
            <a:ext cx="8260687" cy="254925"/>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750"/>
              </a:spcBef>
              <a:spcAft>
                <a:spcPts val="0"/>
              </a:spcAft>
              <a:buClr>
                <a:srgbClr val="082544"/>
              </a:buClr>
              <a:buSzPts val="1600"/>
              <a:buNone/>
              <a:defRPr sz="1600">
                <a:solidFill>
                  <a:srgbClr val="082544"/>
                </a:solidFill>
                <a:latin typeface="Open Sans"/>
                <a:ea typeface="Open Sans"/>
                <a:cs typeface="Open Sans"/>
                <a:sym typeface="Open Sans"/>
              </a:defRPr>
            </a:lvl1pPr>
            <a:lvl2pPr marL="914400" lvl="1" indent="-342900" algn="l">
              <a:lnSpc>
                <a:spcPct val="90000"/>
              </a:lnSpc>
              <a:spcBef>
                <a:spcPts val="375"/>
              </a:spcBef>
              <a:spcAft>
                <a:spcPts val="0"/>
              </a:spcAft>
              <a:buClr>
                <a:schemeClr val="dk1"/>
              </a:buClr>
              <a:buSzPts val="1800"/>
              <a:buChar char="•"/>
              <a:defRPr/>
            </a:lvl2pPr>
            <a:lvl3pPr marL="1371600" lvl="2" indent="-342900" algn="l">
              <a:lnSpc>
                <a:spcPct val="90000"/>
              </a:lnSpc>
              <a:spcBef>
                <a:spcPts val="375"/>
              </a:spcBef>
              <a:spcAft>
                <a:spcPts val="0"/>
              </a:spcAft>
              <a:buClr>
                <a:schemeClr val="dk1"/>
              </a:buClr>
              <a:buSzPts val="1800"/>
              <a:buChar char="•"/>
              <a:defRPr/>
            </a:lvl3pPr>
            <a:lvl4pPr marL="1828800" lvl="3" indent="-342900" algn="l">
              <a:lnSpc>
                <a:spcPct val="90000"/>
              </a:lnSpc>
              <a:spcBef>
                <a:spcPts val="375"/>
              </a:spcBef>
              <a:spcAft>
                <a:spcPts val="0"/>
              </a:spcAft>
              <a:buClr>
                <a:schemeClr val="dk1"/>
              </a:buClr>
              <a:buSzPts val="1800"/>
              <a:buChar char="•"/>
              <a:defRPr/>
            </a:lvl4pPr>
            <a:lvl5pPr marL="2286000" lvl="4" indent="-342900" algn="l">
              <a:lnSpc>
                <a:spcPct val="90000"/>
              </a:lnSpc>
              <a:spcBef>
                <a:spcPts val="375"/>
              </a:spcBef>
              <a:spcAft>
                <a:spcPts val="0"/>
              </a:spcAft>
              <a:buClr>
                <a:schemeClr val="dk1"/>
              </a:buClr>
              <a:buSzPts val="1800"/>
              <a:buChar char="•"/>
              <a:defRPr/>
            </a:lvl5pPr>
            <a:lvl6pPr marL="2743200" lvl="5" indent="-342900" algn="l">
              <a:lnSpc>
                <a:spcPct val="90000"/>
              </a:lnSpc>
              <a:spcBef>
                <a:spcPts val="375"/>
              </a:spcBef>
              <a:spcAft>
                <a:spcPts val="0"/>
              </a:spcAft>
              <a:buClr>
                <a:schemeClr val="dk1"/>
              </a:buClr>
              <a:buSzPts val="1800"/>
              <a:buChar char="•"/>
              <a:defRPr/>
            </a:lvl6pPr>
            <a:lvl7pPr marL="3200400" lvl="6" indent="-342900" algn="l">
              <a:lnSpc>
                <a:spcPct val="90000"/>
              </a:lnSpc>
              <a:spcBef>
                <a:spcPts val="375"/>
              </a:spcBef>
              <a:spcAft>
                <a:spcPts val="0"/>
              </a:spcAft>
              <a:buClr>
                <a:schemeClr val="dk1"/>
              </a:buClr>
              <a:buSzPts val="1800"/>
              <a:buChar char="•"/>
              <a:defRPr/>
            </a:lvl7pPr>
            <a:lvl8pPr marL="3657600" lvl="7" indent="-342900" algn="l">
              <a:lnSpc>
                <a:spcPct val="90000"/>
              </a:lnSpc>
              <a:spcBef>
                <a:spcPts val="375"/>
              </a:spcBef>
              <a:spcAft>
                <a:spcPts val="0"/>
              </a:spcAft>
              <a:buClr>
                <a:schemeClr val="dk1"/>
              </a:buClr>
              <a:buSzPts val="1800"/>
              <a:buChar char="•"/>
              <a:defRPr/>
            </a:lvl8pPr>
            <a:lvl9pPr marL="4114800" lvl="8" indent="-342900" algn="l">
              <a:lnSpc>
                <a:spcPct val="90000"/>
              </a:lnSpc>
              <a:spcBef>
                <a:spcPts val="375"/>
              </a:spcBef>
              <a:spcAft>
                <a:spcPts val="0"/>
              </a:spcAft>
              <a:buClr>
                <a:schemeClr val="dk1"/>
              </a:buClr>
              <a:buSzPts val="1800"/>
              <a:buChar char="•"/>
              <a:defRPr/>
            </a:lvl9pPr>
          </a:lstStyle>
          <a:p>
            <a:endParaRPr/>
          </a:p>
        </p:txBody>
      </p:sp>
    </p:spTree>
    <p:extLst>
      <p:ext uri="{BB962C8B-B14F-4D97-AF65-F5344CB8AC3E}">
        <p14:creationId xmlns:p14="http://schemas.microsoft.com/office/powerpoint/2010/main" val="1921313293"/>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162"/>
        <p:cNvGrpSpPr/>
        <p:nvPr/>
      </p:nvGrpSpPr>
      <p:grpSpPr>
        <a:xfrm>
          <a:off x="0" y="0"/>
          <a:ext cx="0" cy="0"/>
          <a:chOff x="0" y="0"/>
          <a:chExt cx="0" cy="0"/>
        </a:xfrm>
      </p:grpSpPr>
      <p:sp>
        <p:nvSpPr>
          <p:cNvPr id="163" name="Google Shape;163;p71"/>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4500"/>
              <a:buFont typeface="Calibri"/>
              <a:buNone/>
              <a:defRPr sz="45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64" name="Google Shape;164;p71"/>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750"/>
              </a:spcBef>
              <a:spcAft>
                <a:spcPts val="0"/>
              </a:spcAft>
              <a:buClr>
                <a:schemeClr val="dk1"/>
              </a:buClr>
              <a:buSzPts val="1800"/>
              <a:buNone/>
              <a:defRPr sz="1800"/>
            </a:lvl1pPr>
            <a:lvl2pPr lvl="1" algn="ctr">
              <a:lnSpc>
                <a:spcPct val="90000"/>
              </a:lnSpc>
              <a:spcBef>
                <a:spcPts val="375"/>
              </a:spcBef>
              <a:spcAft>
                <a:spcPts val="0"/>
              </a:spcAft>
              <a:buClr>
                <a:schemeClr val="dk1"/>
              </a:buClr>
              <a:buSzPts val="1500"/>
              <a:buNone/>
              <a:defRPr sz="1500"/>
            </a:lvl2pPr>
            <a:lvl3pPr lvl="2" algn="ctr">
              <a:lnSpc>
                <a:spcPct val="90000"/>
              </a:lnSpc>
              <a:spcBef>
                <a:spcPts val="375"/>
              </a:spcBef>
              <a:spcAft>
                <a:spcPts val="0"/>
              </a:spcAft>
              <a:buClr>
                <a:schemeClr val="dk1"/>
              </a:buClr>
              <a:buSzPts val="1350"/>
              <a:buNone/>
              <a:defRPr sz="1350"/>
            </a:lvl3pPr>
            <a:lvl4pPr lvl="3" algn="ctr">
              <a:lnSpc>
                <a:spcPct val="90000"/>
              </a:lnSpc>
              <a:spcBef>
                <a:spcPts val="375"/>
              </a:spcBef>
              <a:spcAft>
                <a:spcPts val="0"/>
              </a:spcAft>
              <a:buClr>
                <a:schemeClr val="dk1"/>
              </a:buClr>
              <a:buSzPts val="1200"/>
              <a:buNone/>
              <a:defRPr sz="1200"/>
            </a:lvl4pPr>
            <a:lvl5pPr lvl="4" algn="ctr">
              <a:lnSpc>
                <a:spcPct val="90000"/>
              </a:lnSpc>
              <a:spcBef>
                <a:spcPts val="375"/>
              </a:spcBef>
              <a:spcAft>
                <a:spcPts val="0"/>
              </a:spcAft>
              <a:buClr>
                <a:schemeClr val="dk1"/>
              </a:buClr>
              <a:buSzPts val="1200"/>
              <a:buNone/>
              <a:defRPr sz="1200"/>
            </a:lvl5pPr>
            <a:lvl6pPr lvl="5" algn="ctr">
              <a:lnSpc>
                <a:spcPct val="90000"/>
              </a:lnSpc>
              <a:spcBef>
                <a:spcPts val="375"/>
              </a:spcBef>
              <a:spcAft>
                <a:spcPts val="0"/>
              </a:spcAft>
              <a:buClr>
                <a:schemeClr val="dk1"/>
              </a:buClr>
              <a:buSzPts val="1200"/>
              <a:buNone/>
              <a:defRPr sz="1200"/>
            </a:lvl6pPr>
            <a:lvl7pPr lvl="6" algn="ctr">
              <a:lnSpc>
                <a:spcPct val="90000"/>
              </a:lnSpc>
              <a:spcBef>
                <a:spcPts val="375"/>
              </a:spcBef>
              <a:spcAft>
                <a:spcPts val="0"/>
              </a:spcAft>
              <a:buClr>
                <a:schemeClr val="dk1"/>
              </a:buClr>
              <a:buSzPts val="1200"/>
              <a:buNone/>
              <a:defRPr sz="1200"/>
            </a:lvl7pPr>
            <a:lvl8pPr lvl="7" algn="ctr">
              <a:lnSpc>
                <a:spcPct val="90000"/>
              </a:lnSpc>
              <a:spcBef>
                <a:spcPts val="375"/>
              </a:spcBef>
              <a:spcAft>
                <a:spcPts val="0"/>
              </a:spcAft>
              <a:buClr>
                <a:schemeClr val="dk1"/>
              </a:buClr>
              <a:buSzPts val="1200"/>
              <a:buNone/>
              <a:defRPr sz="1200"/>
            </a:lvl8pPr>
            <a:lvl9pPr lvl="8" algn="ctr">
              <a:lnSpc>
                <a:spcPct val="90000"/>
              </a:lnSpc>
              <a:spcBef>
                <a:spcPts val="375"/>
              </a:spcBef>
              <a:spcAft>
                <a:spcPts val="0"/>
              </a:spcAft>
              <a:buClr>
                <a:schemeClr val="dk1"/>
              </a:buClr>
              <a:buSzPts val="1200"/>
              <a:buNone/>
              <a:defRPr sz="1200"/>
            </a:lvl9pPr>
          </a:lstStyle>
          <a:p>
            <a:endParaRPr/>
          </a:p>
        </p:txBody>
      </p:sp>
      <p:sp>
        <p:nvSpPr>
          <p:cNvPr id="165" name="Google Shape;165;p71"/>
          <p:cNvSpPr txBox="1">
            <a:spLocks noGrp="1"/>
          </p:cNvSpPr>
          <p:nvPr>
            <p:ph type="dt" idx="10"/>
          </p:nvPr>
        </p:nvSpPr>
        <p:spPr>
          <a:xfrm>
            <a:off x="838200" y="6356352"/>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6" name="Google Shape;166;p71"/>
          <p:cNvSpPr txBox="1">
            <a:spLocks noGrp="1"/>
          </p:cNvSpPr>
          <p:nvPr>
            <p:ph type="ftr" idx="11"/>
          </p:nvPr>
        </p:nvSpPr>
        <p:spPr>
          <a:xfrm>
            <a:off x="4038600" y="6356352"/>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7" name="Google Shape;167;p71"/>
          <p:cNvSpPr txBox="1">
            <a:spLocks noGrp="1"/>
          </p:cNvSpPr>
          <p:nvPr>
            <p:ph type="sldNum" idx="12"/>
          </p:nvPr>
        </p:nvSpPr>
        <p:spPr>
          <a:xfrm>
            <a:off x="8610600" y="6356352"/>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3817210817"/>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matchingName="Two Content" type="twoObj">
  <p:cSld name="Two Content">
    <p:spTree>
      <p:nvGrpSpPr>
        <p:cNvPr id="1" name="Shape 168"/>
        <p:cNvGrpSpPr/>
        <p:nvPr/>
      </p:nvGrpSpPr>
      <p:grpSpPr>
        <a:xfrm>
          <a:off x="0" y="0"/>
          <a:ext cx="0" cy="0"/>
          <a:chOff x="0" y="0"/>
          <a:chExt cx="0" cy="0"/>
        </a:xfrm>
      </p:grpSpPr>
      <p:sp>
        <p:nvSpPr>
          <p:cNvPr id="169" name="Google Shape;169;p96"/>
          <p:cNvSpPr txBox="1">
            <a:spLocks noGrp="1"/>
          </p:cNvSpPr>
          <p:nvPr>
            <p:ph type="title"/>
          </p:nvPr>
        </p:nvSpPr>
        <p:spPr>
          <a:xfrm>
            <a:off x="838200" y="365127"/>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70" name="Google Shape;170;p96"/>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750"/>
              </a:spcBef>
              <a:spcAft>
                <a:spcPts val="0"/>
              </a:spcAft>
              <a:buClr>
                <a:schemeClr val="dk1"/>
              </a:buClr>
              <a:buSzPts val="1800"/>
              <a:buChar char="•"/>
              <a:defRPr/>
            </a:lvl1pPr>
            <a:lvl2pPr marL="914400" lvl="1" indent="-342900" algn="l">
              <a:lnSpc>
                <a:spcPct val="90000"/>
              </a:lnSpc>
              <a:spcBef>
                <a:spcPts val="375"/>
              </a:spcBef>
              <a:spcAft>
                <a:spcPts val="0"/>
              </a:spcAft>
              <a:buClr>
                <a:schemeClr val="dk1"/>
              </a:buClr>
              <a:buSzPts val="1800"/>
              <a:buChar char="•"/>
              <a:defRPr/>
            </a:lvl2pPr>
            <a:lvl3pPr marL="1371600" lvl="2" indent="-342900" algn="l">
              <a:lnSpc>
                <a:spcPct val="90000"/>
              </a:lnSpc>
              <a:spcBef>
                <a:spcPts val="375"/>
              </a:spcBef>
              <a:spcAft>
                <a:spcPts val="0"/>
              </a:spcAft>
              <a:buClr>
                <a:schemeClr val="dk1"/>
              </a:buClr>
              <a:buSzPts val="1800"/>
              <a:buChar char="•"/>
              <a:defRPr/>
            </a:lvl3pPr>
            <a:lvl4pPr marL="1828800" lvl="3" indent="-342900" algn="l">
              <a:lnSpc>
                <a:spcPct val="90000"/>
              </a:lnSpc>
              <a:spcBef>
                <a:spcPts val="375"/>
              </a:spcBef>
              <a:spcAft>
                <a:spcPts val="0"/>
              </a:spcAft>
              <a:buClr>
                <a:schemeClr val="dk1"/>
              </a:buClr>
              <a:buSzPts val="1800"/>
              <a:buChar char="•"/>
              <a:defRPr/>
            </a:lvl4pPr>
            <a:lvl5pPr marL="2286000" lvl="4" indent="-342900" algn="l">
              <a:lnSpc>
                <a:spcPct val="90000"/>
              </a:lnSpc>
              <a:spcBef>
                <a:spcPts val="375"/>
              </a:spcBef>
              <a:spcAft>
                <a:spcPts val="0"/>
              </a:spcAft>
              <a:buClr>
                <a:schemeClr val="dk1"/>
              </a:buClr>
              <a:buSzPts val="1800"/>
              <a:buChar char="•"/>
              <a:defRPr/>
            </a:lvl5pPr>
            <a:lvl6pPr marL="2743200" lvl="5" indent="-342900" algn="l">
              <a:lnSpc>
                <a:spcPct val="90000"/>
              </a:lnSpc>
              <a:spcBef>
                <a:spcPts val="375"/>
              </a:spcBef>
              <a:spcAft>
                <a:spcPts val="0"/>
              </a:spcAft>
              <a:buClr>
                <a:schemeClr val="dk1"/>
              </a:buClr>
              <a:buSzPts val="1800"/>
              <a:buChar char="•"/>
              <a:defRPr/>
            </a:lvl6pPr>
            <a:lvl7pPr marL="3200400" lvl="6" indent="-342900" algn="l">
              <a:lnSpc>
                <a:spcPct val="90000"/>
              </a:lnSpc>
              <a:spcBef>
                <a:spcPts val="375"/>
              </a:spcBef>
              <a:spcAft>
                <a:spcPts val="0"/>
              </a:spcAft>
              <a:buClr>
                <a:schemeClr val="dk1"/>
              </a:buClr>
              <a:buSzPts val="1800"/>
              <a:buChar char="•"/>
              <a:defRPr/>
            </a:lvl7pPr>
            <a:lvl8pPr marL="3657600" lvl="7" indent="-342900" algn="l">
              <a:lnSpc>
                <a:spcPct val="90000"/>
              </a:lnSpc>
              <a:spcBef>
                <a:spcPts val="375"/>
              </a:spcBef>
              <a:spcAft>
                <a:spcPts val="0"/>
              </a:spcAft>
              <a:buClr>
                <a:schemeClr val="dk1"/>
              </a:buClr>
              <a:buSzPts val="1800"/>
              <a:buChar char="•"/>
              <a:defRPr/>
            </a:lvl8pPr>
            <a:lvl9pPr marL="4114800" lvl="8" indent="-342900" algn="l">
              <a:lnSpc>
                <a:spcPct val="90000"/>
              </a:lnSpc>
              <a:spcBef>
                <a:spcPts val="375"/>
              </a:spcBef>
              <a:spcAft>
                <a:spcPts val="0"/>
              </a:spcAft>
              <a:buClr>
                <a:schemeClr val="dk1"/>
              </a:buClr>
              <a:buSzPts val="1800"/>
              <a:buChar char="•"/>
              <a:defRPr/>
            </a:lvl9pPr>
          </a:lstStyle>
          <a:p>
            <a:endParaRPr/>
          </a:p>
        </p:txBody>
      </p:sp>
      <p:sp>
        <p:nvSpPr>
          <p:cNvPr id="171" name="Google Shape;171;p96"/>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750"/>
              </a:spcBef>
              <a:spcAft>
                <a:spcPts val="0"/>
              </a:spcAft>
              <a:buClr>
                <a:schemeClr val="dk1"/>
              </a:buClr>
              <a:buSzPts val="1800"/>
              <a:buChar char="•"/>
              <a:defRPr/>
            </a:lvl1pPr>
            <a:lvl2pPr marL="914400" lvl="1" indent="-342900" algn="l">
              <a:lnSpc>
                <a:spcPct val="90000"/>
              </a:lnSpc>
              <a:spcBef>
                <a:spcPts val="375"/>
              </a:spcBef>
              <a:spcAft>
                <a:spcPts val="0"/>
              </a:spcAft>
              <a:buClr>
                <a:schemeClr val="dk1"/>
              </a:buClr>
              <a:buSzPts val="1800"/>
              <a:buChar char="•"/>
              <a:defRPr/>
            </a:lvl2pPr>
            <a:lvl3pPr marL="1371600" lvl="2" indent="-342900" algn="l">
              <a:lnSpc>
                <a:spcPct val="90000"/>
              </a:lnSpc>
              <a:spcBef>
                <a:spcPts val="375"/>
              </a:spcBef>
              <a:spcAft>
                <a:spcPts val="0"/>
              </a:spcAft>
              <a:buClr>
                <a:schemeClr val="dk1"/>
              </a:buClr>
              <a:buSzPts val="1800"/>
              <a:buChar char="•"/>
              <a:defRPr/>
            </a:lvl3pPr>
            <a:lvl4pPr marL="1828800" lvl="3" indent="-342900" algn="l">
              <a:lnSpc>
                <a:spcPct val="90000"/>
              </a:lnSpc>
              <a:spcBef>
                <a:spcPts val="375"/>
              </a:spcBef>
              <a:spcAft>
                <a:spcPts val="0"/>
              </a:spcAft>
              <a:buClr>
                <a:schemeClr val="dk1"/>
              </a:buClr>
              <a:buSzPts val="1800"/>
              <a:buChar char="•"/>
              <a:defRPr/>
            </a:lvl4pPr>
            <a:lvl5pPr marL="2286000" lvl="4" indent="-342900" algn="l">
              <a:lnSpc>
                <a:spcPct val="90000"/>
              </a:lnSpc>
              <a:spcBef>
                <a:spcPts val="375"/>
              </a:spcBef>
              <a:spcAft>
                <a:spcPts val="0"/>
              </a:spcAft>
              <a:buClr>
                <a:schemeClr val="dk1"/>
              </a:buClr>
              <a:buSzPts val="1800"/>
              <a:buChar char="•"/>
              <a:defRPr/>
            </a:lvl5pPr>
            <a:lvl6pPr marL="2743200" lvl="5" indent="-342900" algn="l">
              <a:lnSpc>
                <a:spcPct val="90000"/>
              </a:lnSpc>
              <a:spcBef>
                <a:spcPts val="375"/>
              </a:spcBef>
              <a:spcAft>
                <a:spcPts val="0"/>
              </a:spcAft>
              <a:buClr>
                <a:schemeClr val="dk1"/>
              </a:buClr>
              <a:buSzPts val="1800"/>
              <a:buChar char="•"/>
              <a:defRPr/>
            </a:lvl6pPr>
            <a:lvl7pPr marL="3200400" lvl="6" indent="-342900" algn="l">
              <a:lnSpc>
                <a:spcPct val="90000"/>
              </a:lnSpc>
              <a:spcBef>
                <a:spcPts val="375"/>
              </a:spcBef>
              <a:spcAft>
                <a:spcPts val="0"/>
              </a:spcAft>
              <a:buClr>
                <a:schemeClr val="dk1"/>
              </a:buClr>
              <a:buSzPts val="1800"/>
              <a:buChar char="•"/>
              <a:defRPr/>
            </a:lvl7pPr>
            <a:lvl8pPr marL="3657600" lvl="7" indent="-342900" algn="l">
              <a:lnSpc>
                <a:spcPct val="90000"/>
              </a:lnSpc>
              <a:spcBef>
                <a:spcPts val="375"/>
              </a:spcBef>
              <a:spcAft>
                <a:spcPts val="0"/>
              </a:spcAft>
              <a:buClr>
                <a:schemeClr val="dk1"/>
              </a:buClr>
              <a:buSzPts val="1800"/>
              <a:buChar char="•"/>
              <a:defRPr/>
            </a:lvl8pPr>
            <a:lvl9pPr marL="4114800" lvl="8" indent="-342900" algn="l">
              <a:lnSpc>
                <a:spcPct val="90000"/>
              </a:lnSpc>
              <a:spcBef>
                <a:spcPts val="375"/>
              </a:spcBef>
              <a:spcAft>
                <a:spcPts val="0"/>
              </a:spcAft>
              <a:buClr>
                <a:schemeClr val="dk1"/>
              </a:buClr>
              <a:buSzPts val="1800"/>
              <a:buChar char="•"/>
              <a:defRPr/>
            </a:lvl9pPr>
          </a:lstStyle>
          <a:p>
            <a:endParaRPr/>
          </a:p>
        </p:txBody>
      </p:sp>
      <p:sp>
        <p:nvSpPr>
          <p:cNvPr id="172" name="Google Shape;172;p96"/>
          <p:cNvSpPr txBox="1">
            <a:spLocks noGrp="1"/>
          </p:cNvSpPr>
          <p:nvPr>
            <p:ph type="dt" idx="10"/>
          </p:nvPr>
        </p:nvSpPr>
        <p:spPr>
          <a:xfrm>
            <a:off x="838200" y="6356352"/>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73" name="Google Shape;173;p96"/>
          <p:cNvSpPr txBox="1">
            <a:spLocks noGrp="1"/>
          </p:cNvSpPr>
          <p:nvPr>
            <p:ph type="ftr" idx="11"/>
          </p:nvPr>
        </p:nvSpPr>
        <p:spPr>
          <a:xfrm>
            <a:off x="4038600" y="6356352"/>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74" name="Google Shape;174;p96"/>
          <p:cNvSpPr txBox="1">
            <a:spLocks noGrp="1"/>
          </p:cNvSpPr>
          <p:nvPr>
            <p:ph type="sldNum" idx="12"/>
          </p:nvPr>
        </p:nvSpPr>
        <p:spPr>
          <a:xfrm>
            <a:off x="8610600" y="6356352"/>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2294586796"/>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matchingName="Comparison" type="twoTxTwoObj">
  <p:cSld name="Comparison">
    <p:spTree>
      <p:nvGrpSpPr>
        <p:cNvPr id="1" name="Shape 175"/>
        <p:cNvGrpSpPr/>
        <p:nvPr/>
      </p:nvGrpSpPr>
      <p:grpSpPr>
        <a:xfrm>
          <a:off x="0" y="0"/>
          <a:ext cx="0" cy="0"/>
          <a:chOff x="0" y="0"/>
          <a:chExt cx="0" cy="0"/>
        </a:xfrm>
      </p:grpSpPr>
      <p:sp>
        <p:nvSpPr>
          <p:cNvPr id="176" name="Google Shape;176;p97"/>
          <p:cNvSpPr txBox="1">
            <a:spLocks noGrp="1"/>
          </p:cNvSpPr>
          <p:nvPr>
            <p:ph type="title"/>
          </p:nvPr>
        </p:nvSpPr>
        <p:spPr>
          <a:xfrm>
            <a:off x="839788" y="365127"/>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77" name="Google Shape;177;p97"/>
          <p:cNvSpPr txBox="1">
            <a:spLocks noGrp="1"/>
          </p:cNvSpPr>
          <p:nvPr>
            <p:ph type="body" idx="1"/>
          </p:nvPr>
        </p:nvSpPr>
        <p:spPr>
          <a:xfrm>
            <a:off x="839789"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750"/>
              </a:spcBef>
              <a:spcAft>
                <a:spcPts val="0"/>
              </a:spcAft>
              <a:buClr>
                <a:schemeClr val="dk1"/>
              </a:buClr>
              <a:buSzPts val="1800"/>
              <a:buNone/>
              <a:defRPr sz="1800" b="1"/>
            </a:lvl1pPr>
            <a:lvl2pPr marL="914400" lvl="1" indent="-228600" algn="l">
              <a:lnSpc>
                <a:spcPct val="90000"/>
              </a:lnSpc>
              <a:spcBef>
                <a:spcPts val="375"/>
              </a:spcBef>
              <a:spcAft>
                <a:spcPts val="0"/>
              </a:spcAft>
              <a:buClr>
                <a:schemeClr val="dk1"/>
              </a:buClr>
              <a:buSzPts val="1500"/>
              <a:buNone/>
              <a:defRPr sz="1500" b="1"/>
            </a:lvl2pPr>
            <a:lvl3pPr marL="1371600" lvl="2" indent="-228600" algn="l">
              <a:lnSpc>
                <a:spcPct val="90000"/>
              </a:lnSpc>
              <a:spcBef>
                <a:spcPts val="375"/>
              </a:spcBef>
              <a:spcAft>
                <a:spcPts val="0"/>
              </a:spcAft>
              <a:buClr>
                <a:schemeClr val="dk1"/>
              </a:buClr>
              <a:buSzPts val="1350"/>
              <a:buNone/>
              <a:defRPr sz="1350" b="1"/>
            </a:lvl3pPr>
            <a:lvl4pPr marL="1828800" lvl="3" indent="-228600" algn="l">
              <a:lnSpc>
                <a:spcPct val="90000"/>
              </a:lnSpc>
              <a:spcBef>
                <a:spcPts val="375"/>
              </a:spcBef>
              <a:spcAft>
                <a:spcPts val="0"/>
              </a:spcAft>
              <a:buClr>
                <a:schemeClr val="dk1"/>
              </a:buClr>
              <a:buSzPts val="1200"/>
              <a:buNone/>
              <a:defRPr sz="1200" b="1"/>
            </a:lvl4pPr>
            <a:lvl5pPr marL="2286000" lvl="4" indent="-228600" algn="l">
              <a:lnSpc>
                <a:spcPct val="90000"/>
              </a:lnSpc>
              <a:spcBef>
                <a:spcPts val="375"/>
              </a:spcBef>
              <a:spcAft>
                <a:spcPts val="0"/>
              </a:spcAft>
              <a:buClr>
                <a:schemeClr val="dk1"/>
              </a:buClr>
              <a:buSzPts val="1200"/>
              <a:buNone/>
              <a:defRPr sz="1200" b="1"/>
            </a:lvl5pPr>
            <a:lvl6pPr marL="2743200" lvl="5" indent="-228600" algn="l">
              <a:lnSpc>
                <a:spcPct val="90000"/>
              </a:lnSpc>
              <a:spcBef>
                <a:spcPts val="375"/>
              </a:spcBef>
              <a:spcAft>
                <a:spcPts val="0"/>
              </a:spcAft>
              <a:buClr>
                <a:schemeClr val="dk1"/>
              </a:buClr>
              <a:buSzPts val="1200"/>
              <a:buNone/>
              <a:defRPr sz="1200" b="1"/>
            </a:lvl6pPr>
            <a:lvl7pPr marL="3200400" lvl="6" indent="-228600" algn="l">
              <a:lnSpc>
                <a:spcPct val="90000"/>
              </a:lnSpc>
              <a:spcBef>
                <a:spcPts val="375"/>
              </a:spcBef>
              <a:spcAft>
                <a:spcPts val="0"/>
              </a:spcAft>
              <a:buClr>
                <a:schemeClr val="dk1"/>
              </a:buClr>
              <a:buSzPts val="1200"/>
              <a:buNone/>
              <a:defRPr sz="1200" b="1"/>
            </a:lvl7pPr>
            <a:lvl8pPr marL="3657600" lvl="7" indent="-228600" algn="l">
              <a:lnSpc>
                <a:spcPct val="90000"/>
              </a:lnSpc>
              <a:spcBef>
                <a:spcPts val="375"/>
              </a:spcBef>
              <a:spcAft>
                <a:spcPts val="0"/>
              </a:spcAft>
              <a:buClr>
                <a:schemeClr val="dk1"/>
              </a:buClr>
              <a:buSzPts val="1200"/>
              <a:buNone/>
              <a:defRPr sz="1200" b="1"/>
            </a:lvl8pPr>
            <a:lvl9pPr marL="4114800" lvl="8" indent="-228600" algn="l">
              <a:lnSpc>
                <a:spcPct val="90000"/>
              </a:lnSpc>
              <a:spcBef>
                <a:spcPts val="375"/>
              </a:spcBef>
              <a:spcAft>
                <a:spcPts val="0"/>
              </a:spcAft>
              <a:buClr>
                <a:schemeClr val="dk1"/>
              </a:buClr>
              <a:buSzPts val="1200"/>
              <a:buNone/>
              <a:defRPr sz="1200" b="1"/>
            </a:lvl9pPr>
          </a:lstStyle>
          <a:p>
            <a:endParaRPr/>
          </a:p>
        </p:txBody>
      </p:sp>
      <p:sp>
        <p:nvSpPr>
          <p:cNvPr id="178" name="Google Shape;178;p97"/>
          <p:cNvSpPr txBox="1">
            <a:spLocks noGrp="1"/>
          </p:cNvSpPr>
          <p:nvPr>
            <p:ph type="body" idx="2"/>
          </p:nvPr>
        </p:nvSpPr>
        <p:spPr>
          <a:xfrm>
            <a:off x="839789"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750"/>
              </a:spcBef>
              <a:spcAft>
                <a:spcPts val="0"/>
              </a:spcAft>
              <a:buClr>
                <a:schemeClr val="dk1"/>
              </a:buClr>
              <a:buSzPts val="1800"/>
              <a:buChar char="•"/>
              <a:defRPr/>
            </a:lvl1pPr>
            <a:lvl2pPr marL="914400" lvl="1" indent="-342900" algn="l">
              <a:lnSpc>
                <a:spcPct val="90000"/>
              </a:lnSpc>
              <a:spcBef>
                <a:spcPts val="375"/>
              </a:spcBef>
              <a:spcAft>
                <a:spcPts val="0"/>
              </a:spcAft>
              <a:buClr>
                <a:schemeClr val="dk1"/>
              </a:buClr>
              <a:buSzPts val="1800"/>
              <a:buChar char="•"/>
              <a:defRPr/>
            </a:lvl2pPr>
            <a:lvl3pPr marL="1371600" lvl="2" indent="-342900" algn="l">
              <a:lnSpc>
                <a:spcPct val="90000"/>
              </a:lnSpc>
              <a:spcBef>
                <a:spcPts val="375"/>
              </a:spcBef>
              <a:spcAft>
                <a:spcPts val="0"/>
              </a:spcAft>
              <a:buClr>
                <a:schemeClr val="dk1"/>
              </a:buClr>
              <a:buSzPts val="1800"/>
              <a:buChar char="•"/>
              <a:defRPr/>
            </a:lvl3pPr>
            <a:lvl4pPr marL="1828800" lvl="3" indent="-342900" algn="l">
              <a:lnSpc>
                <a:spcPct val="90000"/>
              </a:lnSpc>
              <a:spcBef>
                <a:spcPts val="375"/>
              </a:spcBef>
              <a:spcAft>
                <a:spcPts val="0"/>
              </a:spcAft>
              <a:buClr>
                <a:schemeClr val="dk1"/>
              </a:buClr>
              <a:buSzPts val="1800"/>
              <a:buChar char="•"/>
              <a:defRPr/>
            </a:lvl4pPr>
            <a:lvl5pPr marL="2286000" lvl="4" indent="-342900" algn="l">
              <a:lnSpc>
                <a:spcPct val="90000"/>
              </a:lnSpc>
              <a:spcBef>
                <a:spcPts val="375"/>
              </a:spcBef>
              <a:spcAft>
                <a:spcPts val="0"/>
              </a:spcAft>
              <a:buClr>
                <a:schemeClr val="dk1"/>
              </a:buClr>
              <a:buSzPts val="1800"/>
              <a:buChar char="•"/>
              <a:defRPr/>
            </a:lvl5pPr>
            <a:lvl6pPr marL="2743200" lvl="5" indent="-342900" algn="l">
              <a:lnSpc>
                <a:spcPct val="90000"/>
              </a:lnSpc>
              <a:spcBef>
                <a:spcPts val="375"/>
              </a:spcBef>
              <a:spcAft>
                <a:spcPts val="0"/>
              </a:spcAft>
              <a:buClr>
                <a:schemeClr val="dk1"/>
              </a:buClr>
              <a:buSzPts val="1800"/>
              <a:buChar char="•"/>
              <a:defRPr/>
            </a:lvl6pPr>
            <a:lvl7pPr marL="3200400" lvl="6" indent="-342900" algn="l">
              <a:lnSpc>
                <a:spcPct val="90000"/>
              </a:lnSpc>
              <a:spcBef>
                <a:spcPts val="375"/>
              </a:spcBef>
              <a:spcAft>
                <a:spcPts val="0"/>
              </a:spcAft>
              <a:buClr>
                <a:schemeClr val="dk1"/>
              </a:buClr>
              <a:buSzPts val="1800"/>
              <a:buChar char="•"/>
              <a:defRPr/>
            </a:lvl7pPr>
            <a:lvl8pPr marL="3657600" lvl="7" indent="-342900" algn="l">
              <a:lnSpc>
                <a:spcPct val="90000"/>
              </a:lnSpc>
              <a:spcBef>
                <a:spcPts val="375"/>
              </a:spcBef>
              <a:spcAft>
                <a:spcPts val="0"/>
              </a:spcAft>
              <a:buClr>
                <a:schemeClr val="dk1"/>
              </a:buClr>
              <a:buSzPts val="1800"/>
              <a:buChar char="•"/>
              <a:defRPr/>
            </a:lvl8pPr>
            <a:lvl9pPr marL="4114800" lvl="8" indent="-342900" algn="l">
              <a:lnSpc>
                <a:spcPct val="90000"/>
              </a:lnSpc>
              <a:spcBef>
                <a:spcPts val="375"/>
              </a:spcBef>
              <a:spcAft>
                <a:spcPts val="0"/>
              </a:spcAft>
              <a:buClr>
                <a:schemeClr val="dk1"/>
              </a:buClr>
              <a:buSzPts val="1800"/>
              <a:buChar char="•"/>
              <a:defRPr/>
            </a:lvl9pPr>
          </a:lstStyle>
          <a:p>
            <a:endParaRPr/>
          </a:p>
        </p:txBody>
      </p:sp>
      <p:sp>
        <p:nvSpPr>
          <p:cNvPr id="179" name="Google Shape;179;p97"/>
          <p:cNvSpPr txBox="1">
            <a:spLocks noGrp="1"/>
          </p:cNvSpPr>
          <p:nvPr>
            <p:ph type="body" idx="3"/>
          </p:nvPr>
        </p:nvSpPr>
        <p:spPr>
          <a:xfrm>
            <a:off x="6172201"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750"/>
              </a:spcBef>
              <a:spcAft>
                <a:spcPts val="0"/>
              </a:spcAft>
              <a:buClr>
                <a:schemeClr val="dk1"/>
              </a:buClr>
              <a:buSzPts val="1800"/>
              <a:buNone/>
              <a:defRPr sz="1800" b="1"/>
            </a:lvl1pPr>
            <a:lvl2pPr marL="914400" lvl="1" indent="-228600" algn="l">
              <a:lnSpc>
                <a:spcPct val="90000"/>
              </a:lnSpc>
              <a:spcBef>
                <a:spcPts val="375"/>
              </a:spcBef>
              <a:spcAft>
                <a:spcPts val="0"/>
              </a:spcAft>
              <a:buClr>
                <a:schemeClr val="dk1"/>
              </a:buClr>
              <a:buSzPts val="1500"/>
              <a:buNone/>
              <a:defRPr sz="1500" b="1"/>
            </a:lvl2pPr>
            <a:lvl3pPr marL="1371600" lvl="2" indent="-228600" algn="l">
              <a:lnSpc>
                <a:spcPct val="90000"/>
              </a:lnSpc>
              <a:spcBef>
                <a:spcPts val="375"/>
              </a:spcBef>
              <a:spcAft>
                <a:spcPts val="0"/>
              </a:spcAft>
              <a:buClr>
                <a:schemeClr val="dk1"/>
              </a:buClr>
              <a:buSzPts val="1350"/>
              <a:buNone/>
              <a:defRPr sz="1350" b="1"/>
            </a:lvl3pPr>
            <a:lvl4pPr marL="1828800" lvl="3" indent="-228600" algn="l">
              <a:lnSpc>
                <a:spcPct val="90000"/>
              </a:lnSpc>
              <a:spcBef>
                <a:spcPts val="375"/>
              </a:spcBef>
              <a:spcAft>
                <a:spcPts val="0"/>
              </a:spcAft>
              <a:buClr>
                <a:schemeClr val="dk1"/>
              </a:buClr>
              <a:buSzPts val="1200"/>
              <a:buNone/>
              <a:defRPr sz="1200" b="1"/>
            </a:lvl4pPr>
            <a:lvl5pPr marL="2286000" lvl="4" indent="-228600" algn="l">
              <a:lnSpc>
                <a:spcPct val="90000"/>
              </a:lnSpc>
              <a:spcBef>
                <a:spcPts val="375"/>
              </a:spcBef>
              <a:spcAft>
                <a:spcPts val="0"/>
              </a:spcAft>
              <a:buClr>
                <a:schemeClr val="dk1"/>
              </a:buClr>
              <a:buSzPts val="1200"/>
              <a:buNone/>
              <a:defRPr sz="1200" b="1"/>
            </a:lvl5pPr>
            <a:lvl6pPr marL="2743200" lvl="5" indent="-228600" algn="l">
              <a:lnSpc>
                <a:spcPct val="90000"/>
              </a:lnSpc>
              <a:spcBef>
                <a:spcPts val="375"/>
              </a:spcBef>
              <a:spcAft>
                <a:spcPts val="0"/>
              </a:spcAft>
              <a:buClr>
                <a:schemeClr val="dk1"/>
              </a:buClr>
              <a:buSzPts val="1200"/>
              <a:buNone/>
              <a:defRPr sz="1200" b="1"/>
            </a:lvl6pPr>
            <a:lvl7pPr marL="3200400" lvl="6" indent="-228600" algn="l">
              <a:lnSpc>
                <a:spcPct val="90000"/>
              </a:lnSpc>
              <a:spcBef>
                <a:spcPts val="375"/>
              </a:spcBef>
              <a:spcAft>
                <a:spcPts val="0"/>
              </a:spcAft>
              <a:buClr>
                <a:schemeClr val="dk1"/>
              </a:buClr>
              <a:buSzPts val="1200"/>
              <a:buNone/>
              <a:defRPr sz="1200" b="1"/>
            </a:lvl7pPr>
            <a:lvl8pPr marL="3657600" lvl="7" indent="-228600" algn="l">
              <a:lnSpc>
                <a:spcPct val="90000"/>
              </a:lnSpc>
              <a:spcBef>
                <a:spcPts val="375"/>
              </a:spcBef>
              <a:spcAft>
                <a:spcPts val="0"/>
              </a:spcAft>
              <a:buClr>
                <a:schemeClr val="dk1"/>
              </a:buClr>
              <a:buSzPts val="1200"/>
              <a:buNone/>
              <a:defRPr sz="1200" b="1"/>
            </a:lvl8pPr>
            <a:lvl9pPr marL="4114800" lvl="8" indent="-228600" algn="l">
              <a:lnSpc>
                <a:spcPct val="90000"/>
              </a:lnSpc>
              <a:spcBef>
                <a:spcPts val="375"/>
              </a:spcBef>
              <a:spcAft>
                <a:spcPts val="0"/>
              </a:spcAft>
              <a:buClr>
                <a:schemeClr val="dk1"/>
              </a:buClr>
              <a:buSzPts val="1200"/>
              <a:buNone/>
              <a:defRPr sz="1200" b="1"/>
            </a:lvl9pPr>
          </a:lstStyle>
          <a:p>
            <a:endParaRPr/>
          </a:p>
        </p:txBody>
      </p:sp>
      <p:sp>
        <p:nvSpPr>
          <p:cNvPr id="180" name="Google Shape;180;p97"/>
          <p:cNvSpPr txBox="1">
            <a:spLocks noGrp="1"/>
          </p:cNvSpPr>
          <p:nvPr>
            <p:ph type="body" idx="4"/>
          </p:nvPr>
        </p:nvSpPr>
        <p:spPr>
          <a:xfrm>
            <a:off x="6172201"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750"/>
              </a:spcBef>
              <a:spcAft>
                <a:spcPts val="0"/>
              </a:spcAft>
              <a:buClr>
                <a:schemeClr val="dk1"/>
              </a:buClr>
              <a:buSzPts val="1800"/>
              <a:buChar char="•"/>
              <a:defRPr/>
            </a:lvl1pPr>
            <a:lvl2pPr marL="914400" lvl="1" indent="-342900" algn="l">
              <a:lnSpc>
                <a:spcPct val="90000"/>
              </a:lnSpc>
              <a:spcBef>
                <a:spcPts val="375"/>
              </a:spcBef>
              <a:spcAft>
                <a:spcPts val="0"/>
              </a:spcAft>
              <a:buClr>
                <a:schemeClr val="dk1"/>
              </a:buClr>
              <a:buSzPts val="1800"/>
              <a:buChar char="•"/>
              <a:defRPr/>
            </a:lvl2pPr>
            <a:lvl3pPr marL="1371600" lvl="2" indent="-342900" algn="l">
              <a:lnSpc>
                <a:spcPct val="90000"/>
              </a:lnSpc>
              <a:spcBef>
                <a:spcPts val="375"/>
              </a:spcBef>
              <a:spcAft>
                <a:spcPts val="0"/>
              </a:spcAft>
              <a:buClr>
                <a:schemeClr val="dk1"/>
              </a:buClr>
              <a:buSzPts val="1800"/>
              <a:buChar char="•"/>
              <a:defRPr/>
            </a:lvl3pPr>
            <a:lvl4pPr marL="1828800" lvl="3" indent="-342900" algn="l">
              <a:lnSpc>
                <a:spcPct val="90000"/>
              </a:lnSpc>
              <a:spcBef>
                <a:spcPts val="375"/>
              </a:spcBef>
              <a:spcAft>
                <a:spcPts val="0"/>
              </a:spcAft>
              <a:buClr>
                <a:schemeClr val="dk1"/>
              </a:buClr>
              <a:buSzPts val="1800"/>
              <a:buChar char="•"/>
              <a:defRPr/>
            </a:lvl4pPr>
            <a:lvl5pPr marL="2286000" lvl="4" indent="-342900" algn="l">
              <a:lnSpc>
                <a:spcPct val="90000"/>
              </a:lnSpc>
              <a:spcBef>
                <a:spcPts val="375"/>
              </a:spcBef>
              <a:spcAft>
                <a:spcPts val="0"/>
              </a:spcAft>
              <a:buClr>
                <a:schemeClr val="dk1"/>
              </a:buClr>
              <a:buSzPts val="1800"/>
              <a:buChar char="•"/>
              <a:defRPr/>
            </a:lvl5pPr>
            <a:lvl6pPr marL="2743200" lvl="5" indent="-342900" algn="l">
              <a:lnSpc>
                <a:spcPct val="90000"/>
              </a:lnSpc>
              <a:spcBef>
                <a:spcPts val="375"/>
              </a:spcBef>
              <a:spcAft>
                <a:spcPts val="0"/>
              </a:spcAft>
              <a:buClr>
                <a:schemeClr val="dk1"/>
              </a:buClr>
              <a:buSzPts val="1800"/>
              <a:buChar char="•"/>
              <a:defRPr/>
            </a:lvl6pPr>
            <a:lvl7pPr marL="3200400" lvl="6" indent="-342900" algn="l">
              <a:lnSpc>
                <a:spcPct val="90000"/>
              </a:lnSpc>
              <a:spcBef>
                <a:spcPts val="375"/>
              </a:spcBef>
              <a:spcAft>
                <a:spcPts val="0"/>
              </a:spcAft>
              <a:buClr>
                <a:schemeClr val="dk1"/>
              </a:buClr>
              <a:buSzPts val="1800"/>
              <a:buChar char="•"/>
              <a:defRPr/>
            </a:lvl7pPr>
            <a:lvl8pPr marL="3657600" lvl="7" indent="-342900" algn="l">
              <a:lnSpc>
                <a:spcPct val="90000"/>
              </a:lnSpc>
              <a:spcBef>
                <a:spcPts val="375"/>
              </a:spcBef>
              <a:spcAft>
                <a:spcPts val="0"/>
              </a:spcAft>
              <a:buClr>
                <a:schemeClr val="dk1"/>
              </a:buClr>
              <a:buSzPts val="1800"/>
              <a:buChar char="•"/>
              <a:defRPr/>
            </a:lvl8pPr>
            <a:lvl9pPr marL="4114800" lvl="8" indent="-342900" algn="l">
              <a:lnSpc>
                <a:spcPct val="90000"/>
              </a:lnSpc>
              <a:spcBef>
                <a:spcPts val="375"/>
              </a:spcBef>
              <a:spcAft>
                <a:spcPts val="0"/>
              </a:spcAft>
              <a:buClr>
                <a:schemeClr val="dk1"/>
              </a:buClr>
              <a:buSzPts val="1800"/>
              <a:buChar char="•"/>
              <a:defRPr/>
            </a:lvl9pPr>
          </a:lstStyle>
          <a:p>
            <a:endParaRPr/>
          </a:p>
        </p:txBody>
      </p:sp>
      <p:sp>
        <p:nvSpPr>
          <p:cNvPr id="181" name="Google Shape;181;p97"/>
          <p:cNvSpPr txBox="1">
            <a:spLocks noGrp="1"/>
          </p:cNvSpPr>
          <p:nvPr>
            <p:ph type="dt" idx="10"/>
          </p:nvPr>
        </p:nvSpPr>
        <p:spPr>
          <a:xfrm>
            <a:off x="838200" y="6356352"/>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82" name="Google Shape;182;p97"/>
          <p:cNvSpPr txBox="1">
            <a:spLocks noGrp="1"/>
          </p:cNvSpPr>
          <p:nvPr>
            <p:ph type="ftr" idx="11"/>
          </p:nvPr>
        </p:nvSpPr>
        <p:spPr>
          <a:xfrm>
            <a:off x="4038600" y="6356352"/>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83" name="Google Shape;183;p97"/>
          <p:cNvSpPr txBox="1">
            <a:spLocks noGrp="1"/>
          </p:cNvSpPr>
          <p:nvPr>
            <p:ph type="sldNum" idx="12"/>
          </p:nvPr>
        </p:nvSpPr>
        <p:spPr>
          <a:xfrm>
            <a:off x="8610600" y="6356352"/>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2035500280"/>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matchingName="Content with Caption" type="objTx">
  <p:cSld name="Content with Caption">
    <p:spTree>
      <p:nvGrpSpPr>
        <p:cNvPr id="1" name="Shape 184"/>
        <p:cNvGrpSpPr/>
        <p:nvPr/>
      </p:nvGrpSpPr>
      <p:grpSpPr>
        <a:xfrm>
          <a:off x="0" y="0"/>
          <a:ext cx="0" cy="0"/>
          <a:chOff x="0" y="0"/>
          <a:chExt cx="0" cy="0"/>
        </a:xfrm>
      </p:grpSpPr>
      <p:sp>
        <p:nvSpPr>
          <p:cNvPr id="185" name="Google Shape;185;p98"/>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2400"/>
              <a:buFont typeface="Calibri"/>
              <a:buNone/>
              <a:defRPr sz="24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86" name="Google Shape;186;p98"/>
          <p:cNvSpPr txBox="1">
            <a:spLocks noGrp="1"/>
          </p:cNvSpPr>
          <p:nvPr>
            <p:ph type="body" idx="1"/>
          </p:nvPr>
        </p:nvSpPr>
        <p:spPr>
          <a:xfrm>
            <a:off x="5183188" y="987427"/>
            <a:ext cx="6172200" cy="4873625"/>
          </a:xfrm>
          <a:prstGeom prst="rect">
            <a:avLst/>
          </a:prstGeom>
          <a:noFill/>
          <a:ln>
            <a:noFill/>
          </a:ln>
        </p:spPr>
        <p:txBody>
          <a:bodyPr spcFirstLastPara="1" wrap="square" lIns="91425" tIns="45700" rIns="91425" bIns="45700" anchor="t" anchorCtr="0">
            <a:normAutofit/>
          </a:bodyPr>
          <a:lstStyle>
            <a:lvl1pPr marL="457200" lvl="0" indent="-381000" algn="l">
              <a:lnSpc>
                <a:spcPct val="90000"/>
              </a:lnSpc>
              <a:spcBef>
                <a:spcPts val="750"/>
              </a:spcBef>
              <a:spcAft>
                <a:spcPts val="0"/>
              </a:spcAft>
              <a:buClr>
                <a:schemeClr val="dk1"/>
              </a:buClr>
              <a:buSzPts val="2400"/>
              <a:buChar char="•"/>
              <a:defRPr sz="2400"/>
            </a:lvl1pPr>
            <a:lvl2pPr marL="914400" lvl="1" indent="-361950" algn="l">
              <a:lnSpc>
                <a:spcPct val="90000"/>
              </a:lnSpc>
              <a:spcBef>
                <a:spcPts val="375"/>
              </a:spcBef>
              <a:spcAft>
                <a:spcPts val="0"/>
              </a:spcAft>
              <a:buClr>
                <a:schemeClr val="dk1"/>
              </a:buClr>
              <a:buSzPts val="2100"/>
              <a:buChar char="•"/>
              <a:defRPr sz="2100"/>
            </a:lvl2pPr>
            <a:lvl3pPr marL="1371600" lvl="2" indent="-342900" algn="l">
              <a:lnSpc>
                <a:spcPct val="90000"/>
              </a:lnSpc>
              <a:spcBef>
                <a:spcPts val="375"/>
              </a:spcBef>
              <a:spcAft>
                <a:spcPts val="0"/>
              </a:spcAft>
              <a:buClr>
                <a:schemeClr val="dk1"/>
              </a:buClr>
              <a:buSzPts val="1800"/>
              <a:buChar char="•"/>
              <a:defRPr sz="1800"/>
            </a:lvl3pPr>
            <a:lvl4pPr marL="1828800" lvl="3" indent="-323850" algn="l">
              <a:lnSpc>
                <a:spcPct val="90000"/>
              </a:lnSpc>
              <a:spcBef>
                <a:spcPts val="375"/>
              </a:spcBef>
              <a:spcAft>
                <a:spcPts val="0"/>
              </a:spcAft>
              <a:buClr>
                <a:schemeClr val="dk1"/>
              </a:buClr>
              <a:buSzPts val="1500"/>
              <a:buChar char="•"/>
              <a:defRPr sz="1500"/>
            </a:lvl4pPr>
            <a:lvl5pPr marL="2286000" lvl="4" indent="-323850" algn="l">
              <a:lnSpc>
                <a:spcPct val="90000"/>
              </a:lnSpc>
              <a:spcBef>
                <a:spcPts val="375"/>
              </a:spcBef>
              <a:spcAft>
                <a:spcPts val="0"/>
              </a:spcAft>
              <a:buClr>
                <a:schemeClr val="dk1"/>
              </a:buClr>
              <a:buSzPts val="1500"/>
              <a:buChar char="•"/>
              <a:defRPr sz="1500"/>
            </a:lvl5pPr>
            <a:lvl6pPr marL="2743200" lvl="5" indent="-323850" algn="l">
              <a:lnSpc>
                <a:spcPct val="90000"/>
              </a:lnSpc>
              <a:spcBef>
                <a:spcPts val="375"/>
              </a:spcBef>
              <a:spcAft>
                <a:spcPts val="0"/>
              </a:spcAft>
              <a:buClr>
                <a:schemeClr val="dk1"/>
              </a:buClr>
              <a:buSzPts val="1500"/>
              <a:buChar char="•"/>
              <a:defRPr sz="1500"/>
            </a:lvl6pPr>
            <a:lvl7pPr marL="3200400" lvl="6" indent="-323850" algn="l">
              <a:lnSpc>
                <a:spcPct val="90000"/>
              </a:lnSpc>
              <a:spcBef>
                <a:spcPts val="375"/>
              </a:spcBef>
              <a:spcAft>
                <a:spcPts val="0"/>
              </a:spcAft>
              <a:buClr>
                <a:schemeClr val="dk1"/>
              </a:buClr>
              <a:buSzPts val="1500"/>
              <a:buChar char="•"/>
              <a:defRPr sz="1500"/>
            </a:lvl7pPr>
            <a:lvl8pPr marL="3657600" lvl="7" indent="-323850" algn="l">
              <a:lnSpc>
                <a:spcPct val="90000"/>
              </a:lnSpc>
              <a:spcBef>
                <a:spcPts val="375"/>
              </a:spcBef>
              <a:spcAft>
                <a:spcPts val="0"/>
              </a:spcAft>
              <a:buClr>
                <a:schemeClr val="dk1"/>
              </a:buClr>
              <a:buSzPts val="1500"/>
              <a:buChar char="•"/>
              <a:defRPr sz="1500"/>
            </a:lvl8pPr>
            <a:lvl9pPr marL="4114800" lvl="8" indent="-323850" algn="l">
              <a:lnSpc>
                <a:spcPct val="90000"/>
              </a:lnSpc>
              <a:spcBef>
                <a:spcPts val="375"/>
              </a:spcBef>
              <a:spcAft>
                <a:spcPts val="0"/>
              </a:spcAft>
              <a:buClr>
                <a:schemeClr val="dk1"/>
              </a:buClr>
              <a:buSzPts val="1500"/>
              <a:buChar char="•"/>
              <a:defRPr sz="1500"/>
            </a:lvl9pPr>
          </a:lstStyle>
          <a:p>
            <a:endParaRPr/>
          </a:p>
        </p:txBody>
      </p:sp>
      <p:sp>
        <p:nvSpPr>
          <p:cNvPr id="187" name="Google Shape;187;p98"/>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750"/>
              </a:spcBef>
              <a:spcAft>
                <a:spcPts val="0"/>
              </a:spcAft>
              <a:buClr>
                <a:schemeClr val="dk1"/>
              </a:buClr>
              <a:buSzPts val="1200"/>
              <a:buNone/>
              <a:defRPr sz="1200"/>
            </a:lvl1pPr>
            <a:lvl2pPr marL="914400" lvl="1" indent="-228600" algn="l">
              <a:lnSpc>
                <a:spcPct val="90000"/>
              </a:lnSpc>
              <a:spcBef>
                <a:spcPts val="375"/>
              </a:spcBef>
              <a:spcAft>
                <a:spcPts val="0"/>
              </a:spcAft>
              <a:buClr>
                <a:schemeClr val="dk1"/>
              </a:buClr>
              <a:buSzPts val="1050"/>
              <a:buNone/>
              <a:defRPr sz="1050"/>
            </a:lvl2pPr>
            <a:lvl3pPr marL="1371600" lvl="2" indent="-228600" algn="l">
              <a:lnSpc>
                <a:spcPct val="90000"/>
              </a:lnSpc>
              <a:spcBef>
                <a:spcPts val="375"/>
              </a:spcBef>
              <a:spcAft>
                <a:spcPts val="0"/>
              </a:spcAft>
              <a:buClr>
                <a:schemeClr val="dk1"/>
              </a:buClr>
              <a:buSzPts val="900"/>
              <a:buNone/>
              <a:defRPr sz="900"/>
            </a:lvl3pPr>
            <a:lvl4pPr marL="1828800" lvl="3" indent="-228600" algn="l">
              <a:lnSpc>
                <a:spcPct val="90000"/>
              </a:lnSpc>
              <a:spcBef>
                <a:spcPts val="375"/>
              </a:spcBef>
              <a:spcAft>
                <a:spcPts val="0"/>
              </a:spcAft>
              <a:buClr>
                <a:schemeClr val="dk1"/>
              </a:buClr>
              <a:buSzPts val="750"/>
              <a:buNone/>
              <a:defRPr sz="750"/>
            </a:lvl4pPr>
            <a:lvl5pPr marL="2286000" lvl="4" indent="-228600" algn="l">
              <a:lnSpc>
                <a:spcPct val="90000"/>
              </a:lnSpc>
              <a:spcBef>
                <a:spcPts val="375"/>
              </a:spcBef>
              <a:spcAft>
                <a:spcPts val="0"/>
              </a:spcAft>
              <a:buClr>
                <a:schemeClr val="dk1"/>
              </a:buClr>
              <a:buSzPts val="750"/>
              <a:buNone/>
              <a:defRPr sz="750"/>
            </a:lvl5pPr>
            <a:lvl6pPr marL="2743200" lvl="5" indent="-228600" algn="l">
              <a:lnSpc>
                <a:spcPct val="90000"/>
              </a:lnSpc>
              <a:spcBef>
                <a:spcPts val="375"/>
              </a:spcBef>
              <a:spcAft>
                <a:spcPts val="0"/>
              </a:spcAft>
              <a:buClr>
                <a:schemeClr val="dk1"/>
              </a:buClr>
              <a:buSzPts val="750"/>
              <a:buNone/>
              <a:defRPr sz="750"/>
            </a:lvl6pPr>
            <a:lvl7pPr marL="3200400" lvl="6" indent="-228600" algn="l">
              <a:lnSpc>
                <a:spcPct val="90000"/>
              </a:lnSpc>
              <a:spcBef>
                <a:spcPts val="375"/>
              </a:spcBef>
              <a:spcAft>
                <a:spcPts val="0"/>
              </a:spcAft>
              <a:buClr>
                <a:schemeClr val="dk1"/>
              </a:buClr>
              <a:buSzPts val="750"/>
              <a:buNone/>
              <a:defRPr sz="750"/>
            </a:lvl7pPr>
            <a:lvl8pPr marL="3657600" lvl="7" indent="-228600" algn="l">
              <a:lnSpc>
                <a:spcPct val="90000"/>
              </a:lnSpc>
              <a:spcBef>
                <a:spcPts val="375"/>
              </a:spcBef>
              <a:spcAft>
                <a:spcPts val="0"/>
              </a:spcAft>
              <a:buClr>
                <a:schemeClr val="dk1"/>
              </a:buClr>
              <a:buSzPts val="750"/>
              <a:buNone/>
              <a:defRPr sz="750"/>
            </a:lvl8pPr>
            <a:lvl9pPr marL="4114800" lvl="8" indent="-228600" algn="l">
              <a:lnSpc>
                <a:spcPct val="90000"/>
              </a:lnSpc>
              <a:spcBef>
                <a:spcPts val="375"/>
              </a:spcBef>
              <a:spcAft>
                <a:spcPts val="0"/>
              </a:spcAft>
              <a:buClr>
                <a:schemeClr val="dk1"/>
              </a:buClr>
              <a:buSzPts val="750"/>
              <a:buNone/>
              <a:defRPr sz="750"/>
            </a:lvl9pPr>
          </a:lstStyle>
          <a:p>
            <a:endParaRPr/>
          </a:p>
        </p:txBody>
      </p:sp>
      <p:sp>
        <p:nvSpPr>
          <p:cNvPr id="188" name="Google Shape;188;p98"/>
          <p:cNvSpPr txBox="1">
            <a:spLocks noGrp="1"/>
          </p:cNvSpPr>
          <p:nvPr>
            <p:ph type="dt" idx="10"/>
          </p:nvPr>
        </p:nvSpPr>
        <p:spPr>
          <a:xfrm>
            <a:off x="838200" y="6356352"/>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89" name="Google Shape;189;p98"/>
          <p:cNvSpPr txBox="1">
            <a:spLocks noGrp="1"/>
          </p:cNvSpPr>
          <p:nvPr>
            <p:ph type="ftr" idx="11"/>
          </p:nvPr>
        </p:nvSpPr>
        <p:spPr>
          <a:xfrm>
            <a:off x="4038600" y="6356352"/>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0" name="Google Shape;190;p98"/>
          <p:cNvSpPr txBox="1">
            <a:spLocks noGrp="1"/>
          </p:cNvSpPr>
          <p:nvPr>
            <p:ph type="sldNum" idx="12"/>
          </p:nvPr>
        </p:nvSpPr>
        <p:spPr>
          <a:xfrm>
            <a:off x="8610600" y="6356352"/>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1407861451"/>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matchingName="Picture with Caption" type="picTx">
  <p:cSld name="Picture with Caption">
    <p:spTree>
      <p:nvGrpSpPr>
        <p:cNvPr id="1" name="Shape 191"/>
        <p:cNvGrpSpPr/>
        <p:nvPr/>
      </p:nvGrpSpPr>
      <p:grpSpPr>
        <a:xfrm>
          <a:off x="0" y="0"/>
          <a:ext cx="0" cy="0"/>
          <a:chOff x="0" y="0"/>
          <a:chExt cx="0" cy="0"/>
        </a:xfrm>
      </p:grpSpPr>
      <p:sp>
        <p:nvSpPr>
          <p:cNvPr id="192" name="Google Shape;192;p99"/>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2400"/>
              <a:buFont typeface="Calibri"/>
              <a:buNone/>
              <a:defRPr sz="24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93" name="Google Shape;193;p99"/>
          <p:cNvSpPr>
            <a:spLocks noGrp="1"/>
          </p:cNvSpPr>
          <p:nvPr>
            <p:ph type="pic" idx="2"/>
          </p:nvPr>
        </p:nvSpPr>
        <p:spPr>
          <a:xfrm>
            <a:off x="5183188" y="987427"/>
            <a:ext cx="6172200" cy="4873625"/>
          </a:xfrm>
          <a:prstGeom prst="rect">
            <a:avLst/>
          </a:prstGeom>
          <a:noFill/>
          <a:ln>
            <a:noFill/>
          </a:ln>
        </p:spPr>
      </p:sp>
      <p:sp>
        <p:nvSpPr>
          <p:cNvPr id="194" name="Google Shape;194;p99"/>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750"/>
              </a:spcBef>
              <a:spcAft>
                <a:spcPts val="0"/>
              </a:spcAft>
              <a:buClr>
                <a:schemeClr val="dk1"/>
              </a:buClr>
              <a:buSzPts val="1200"/>
              <a:buNone/>
              <a:defRPr sz="1200"/>
            </a:lvl1pPr>
            <a:lvl2pPr marL="914400" lvl="1" indent="-228600" algn="l">
              <a:lnSpc>
                <a:spcPct val="90000"/>
              </a:lnSpc>
              <a:spcBef>
                <a:spcPts val="375"/>
              </a:spcBef>
              <a:spcAft>
                <a:spcPts val="0"/>
              </a:spcAft>
              <a:buClr>
                <a:schemeClr val="dk1"/>
              </a:buClr>
              <a:buSzPts val="1050"/>
              <a:buNone/>
              <a:defRPr sz="1050"/>
            </a:lvl2pPr>
            <a:lvl3pPr marL="1371600" lvl="2" indent="-228600" algn="l">
              <a:lnSpc>
                <a:spcPct val="90000"/>
              </a:lnSpc>
              <a:spcBef>
                <a:spcPts val="375"/>
              </a:spcBef>
              <a:spcAft>
                <a:spcPts val="0"/>
              </a:spcAft>
              <a:buClr>
                <a:schemeClr val="dk1"/>
              </a:buClr>
              <a:buSzPts val="900"/>
              <a:buNone/>
              <a:defRPr sz="900"/>
            </a:lvl3pPr>
            <a:lvl4pPr marL="1828800" lvl="3" indent="-228600" algn="l">
              <a:lnSpc>
                <a:spcPct val="90000"/>
              </a:lnSpc>
              <a:spcBef>
                <a:spcPts val="375"/>
              </a:spcBef>
              <a:spcAft>
                <a:spcPts val="0"/>
              </a:spcAft>
              <a:buClr>
                <a:schemeClr val="dk1"/>
              </a:buClr>
              <a:buSzPts val="750"/>
              <a:buNone/>
              <a:defRPr sz="750"/>
            </a:lvl4pPr>
            <a:lvl5pPr marL="2286000" lvl="4" indent="-228600" algn="l">
              <a:lnSpc>
                <a:spcPct val="90000"/>
              </a:lnSpc>
              <a:spcBef>
                <a:spcPts val="375"/>
              </a:spcBef>
              <a:spcAft>
                <a:spcPts val="0"/>
              </a:spcAft>
              <a:buClr>
                <a:schemeClr val="dk1"/>
              </a:buClr>
              <a:buSzPts val="750"/>
              <a:buNone/>
              <a:defRPr sz="750"/>
            </a:lvl5pPr>
            <a:lvl6pPr marL="2743200" lvl="5" indent="-228600" algn="l">
              <a:lnSpc>
                <a:spcPct val="90000"/>
              </a:lnSpc>
              <a:spcBef>
                <a:spcPts val="375"/>
              </a:spcBef>
              <a:spcAft>
                <a:spcPts val="0"/>
              </a:spcAft>
              <a:buClr>
                <a:schemeClr val="dk1"/>
              </a:buClr>
              <a:buSzPts val="750"/>
              <a:buNone/>
              <a:defRPr sz="750"/>
            </a:lvl6pPr>
            <a:lvl7pPr marL="3200400" lvl="6" indent="-228600" algn="l">
              <a:lnSpc>
                <a:spcPct val="90000"/>
              </a:lnSpc>
              <a:spcBef>
                <a:spcPts val="375"/>
              </a:spcBef>
              <a:spcAft>
                <a:spcPts val="0"/>
              </a:spcAft>
              <a:buClr>
                <a:schemeClr val="dk1"/>
              </a:buClr>
              <a:buSzPts val="750"/>
              <a:buNone/>
              <a:defRPr sz="750"/>
            </a:lvl7pPr>
            <a:lvl8pPr marL="3657600" lvl="7" indent="-228600" algn="l">
              <a:lnSpc>
                <a:spcPct val="90000"/>
              </a:lnSpc>
              <a:spcBef>
                <a:spcPts val="375"/>
              </a:spcBef>
              <a:spcAft>
                <a:spcPts val="0"/>
              </a:spcAft>
              <a:buClr>
                <a:schemeClr val="dk1"/>
              </a:buClr>
              <a:buSzPts val="750"/>
              <a:buNone/>
              <a:defRPr sz="750"/>
            </a:lvl8pPr>
            <a:lvl9pPr marL="4114800" lvl="8" indent="-228600" algn="l">
              <a:lnSpc>
                <a:spcPct val="90000"/>
              </a:lnSpc>
              <a:spcBef>
                <a:spcPts val="375"/>
              </a:spcBef>
              <a:spcAft>
                <a:spcPts val="0"/>
              </a:spcAft>
              <a:buClr>
                <a:schemeClr val="dk1"/>
              </a:buClr>
              <a:buSzPts val="750"/>
              <a:buNone/>
              <a:defRPr sz="750"/>
            </a:lvl9pPr>
          </a:lstStyle>
          <a:p>
            <a:endParaRPr/>
          </a:p>
        </p:txBody>
      </p:sp>
      <p:sp>
        <p:nvSpPr>
          <p:cNvPr id="195" name="Google Shape;195;p99"/>
          <p:cNvSpPr txBox="1">
            <a:spLocks noGrp="1"/>
          </p:cNvSpPr>
          <p:nvPr>
            <p:ph type="dt" idx="10"/>
          </p:nvPr>
        </p:nvSpPr>
        <p:spPr>
          <a:xfrm>
            <a:off x="838200" y="6356352"/>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6" name="Google Shape;196;p99"/>
          <p:cNvSpPr txBox="1">
            <a:spLocks noGrp="1"/>
          </p:cNvSpPr>
          <p:nvPr>
            <p:ph type="ftr" idx="11"/>
          </p:nvPr>
        </p:nvSpPr>
        <p:spPr>
          <a:xfrm>
            <a:off x="4038600" y="6356352"/>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7" name="Google Shape;197;p99"/>
          <p:cNvSpPr txBox="1">
            <a:spLocks noGrp="1"/>
          </p:cNvSpPr>
          <p:nvPr>
            <p:ph type="sldNum" idx="12"/>
          </p:nvPr>
        </p:nvSpPr>
        <p:spPr>
          <a:xfrm>
            <a:off x="8610600" y="6356352"/>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1776750075"/>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matchingName="Title and Vertical Text" type="vertTx">
  <p:cSld name="Title and Vertical Text">
    <p:spTree>
      <p:nvGrpSpPr>
        <p:cNvPr id="1" name="Shape 198"/>
        <p:cNvGrpSpPr/>
        <p:nvPr/>
      </p:nvGrpSpPr>
      <p:grpSpPr>
        <a:xfrm>
          <a:off x="0" y="0"/>
          <a:ext cx="0" cy="0"/>
          <a:chOff x="0" y="0"/>
          <a:chExt cx="0" cy="0"/>
        </a:xfrm>
      </p:grpSpPr>
      <p:sp>
        <p:nvSpPr>
          <p:cNvPr id="199" name="Google Shape;199;p100"/>
          <p:cNvSpPr txBox="1">
            <a:spLocks noGrp="1"/>
          </p:cNvSpPr>
          <p:nvPr>
            <p:ph type="title"/>
          </p:nvPr>
        </p:nvSpPr>
        <p:spPr>
          <a:xfrm>
            <a:off x="838200" y="365127"/>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00" name="Google Shape;200;p100"/>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750"/>
              </a:spcBef>
              <a:spcAft>
                <a:spcPts val="0"/>
              </a:spcAft>
              <a:buClr>
                <a:schemeClr val="dk1"/>
              </a:buClr>
              <a:buSzPts val="1800"/>
              <a:buChar char="•"/>
              <a:defRPr/>
            </a:lvl1pPr>
            <a:lvl2pPr marL="914400" lvl="1" indent="-342900" algn="l">
              <a:lnSpc>
                <a:spcPct val="90000"/>
              </a:lnSpc>
              <a:spcBef>
                <a:spcPts val="375"/>
              </a:spcBef>
              <a:spcAft>
                <a:spcPts val="0"/>
              </a:spcAft>
              <a:buClr>
                <a:schemeClr val="dk1"/>
              </a:buClr>
              <a:buSzPts val="1800"/>
              <a:buChar char="•"/>
              <a:defRPr/>
            </a:lvl2pPr>
            <a:lvl3pPr marL="1371600" lvl="2" indent="-342900" algn="l">
              <a:lnSpc>
                <a:spcPct val="90000"/>
              </a:lnSpc>
              <a:spcBef>
                <a:spcPts val="375"/>
              </a:spcBef>
              <a:spcAft>
                <a:spcPts val="0"/>
              </a:spcAft>
              <a:buClr>
                <a:schemeClr val="dk1"/>
              </a:buClr>
              <a:buSzPts val="1800"/>
              <a:buChar char="•"/>
              <a:defRPr/>
            </a:lvl3pPr>
            <a:lvl4pPr marL="1828800" lvl="3" indent="-342900" algn="l">
              <a:lnSpc>
                <a:spcPct val="90000"/>
              </a:lnSpc>
              <a:spcBef>
                <a:spcPts val="375"/>
              </a:spcBef>
              <a:spcAft>
                <a:spcPts val="0"/>
              </a:spcAft>
              <a:buClr>
                <a:schemeClr val="dk1"/>
              </a:buClr>
              <a:buSzPts val="1800"/>
              <a:buChar char="•"/>
              <a:defRPr/>
            </a:lvl4pPr>
            <a:lvl5pPr marL="2286000" lvl="4" indent="-342900" algn="l">
              <a:lnSpc>
                <a:spcPct val="90000"/>
              </a:lnSpc>
              <a:spcBef>
                <a:spcPts val="375"/>
              </a:spcBef>
              <a:spcAft>
                <a:spcPts val="0"/>
              </a:spcAft>
              <a:buClr>
                <a:schemeClr val="dk1"/>
              </a:buClr>
              <a:buSzPts val="1800"/>
              <a:buChar char="•"/>
              <a:defRPr/>
            </a:lvl5pPr>
            <a:lvl6pPr marL="2743200" lvl="5" indent="-342900" algn="l">
              <a:lnSpc>
                <a:spcPct val="90000"/>
              </a:lnSpc>
              <a:spcBef>
                <a:spcPts val="375"/>
              </a:spcBef>
              <a:spcAft>
                <a:spcPts val="0"/>
              </a:spcAft>
              <a:buClr>
                <a:schemeClr val="dk1"/>
              </a:buClr>
              <a:buSzPts val="1800"/>
              <a:buChar char="•"/>
              <a:defRPr/>
            </a:lvl6pPr>
            <a:lvl7pPr marL="3200400" lvl="6" indent="-342900" algn="l">
              <a:lnSpc>
                <a:spcPct val="90000"/>
              </a:lnSpc>
              <a:spcBef>
                <a:spcPts val="375"/>
              </a:spcBef>
              <a:spcAft>
                <a:spcPts val="0"/>
              </a:spcAft>
              <a:buClr>
                <a:schemeClr val="dk1"/>
              </a:buClr>
              <a:buSzPts val="1800"/>
              <a:buChar char="•"/>
              <a:defRPr/>
            </a:lvl7pPr>
            <a:lvl8pPr marL="3657600" lvl="7" indent="-342900" algn="l">
              <a:lnSpc>
                <a:spcPct val="90000"/>
              </a:lnSpc>
              <a:spcBef>
                <a:spcPts val="375"/>
              </a:spcBef>
              <a:spcAft>
                <a:spcPts val="0"/>
              </a:spcAft>
              <a:buClr>
                <a:schemeClr val="dk1"/>
              </a:buClr>
              <a:buSzPts val="1800"/>
              <a:buChar char="•"/>
              <a:defRPr/>
            </a:lvl8pPr>
            <a:lvl9pPr marL="4114800" lvl="8" indent="-342900" algn="l">
              <a:lnSpc>
                <a:spcPct val="90000"/>
              </a:lnSpc>
              <a:spcBef>
                <a:spcPts val="375"/>
              </a:spcBef>
              <a:spcAft>
                <a:spcPts val="0"/>
              </a:spcAft>
              <a:buClr>
                <a:schemeClr val="dk1"/>
              </a:buClr>
              <a:buSzPts val="1800"/>
              <a:buChar char="•"/>
              <a:defRPr/>
            </a:lvl9pPr>
          </a:lstStyle>
          <a:p>
            <a:endParaRPr/>
          </a:p>
        </p:txBody>
      </p:sp>
      <p:sp>
        <p:nvSpPr>
          <p:cNvPr id="201" name="Google Shape;201;p100"/>
          <p:cNvSpPr txBox="1">
            <a:spLocks noGrp="1"/>
          </p:cNvSpPr>
          <p:nvPr>
            <p:ph type="dt" idx="10"/>
          </p:nvPr>
        </p:nvSpPr>
        <p:spPr>
          <a:xfrm>
            <a:off x="838200" y="6356352"/>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2" name="Google Shape;202;p100"/>
          <p:cNvSpPr txBox="1">
            <a:spLocks noGrp="1"/>
          </p:cNvSpPr>
          <p:nvPr>
            <p:ph type="ftr" idx="11"/>
          </p:nvPr>
        </p:nvSpPr>
        <p:spPr>
          <a:xfrm>
            <a:off x="4038600" y="6356352"/>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3" name="Google Shape;203;p100"/>
          <p:cNvSpPr txBox="1">
            <a:spLocks noGrp="1"/>
          </p:cNvSpPr>
          <p:nvPr>
            <p:ph type="sldNum" idx="12"/>
          </p:nvPr>
        </p:nvSpPr>
        <p:spPr>
          <a:xfrm>
            <a:off x="8610600" y="6356352"/>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3268860670"/>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 Title and Text">
    <p:spTree>
      <p:nvGrpSpPr>
        <p:cNvPr id="1" name="Shape 204"/>
        <p:cNvGrpSpPr/>
        <p:nvPr/>
      </p:nvGrpSpPr>
      <p:grpSpPr>
        <a:xfrm>
          <a:off x="0" y="0"/>
          <a:ext cx="0" cy="0"/>
          <a:chOff x="0" y="0"/>
          <a:chExt cx="0" cy="0"/>
        </a:xfrm>
      </p:grpSpPr>
      <p:sp>
        <p:nvSpPr>
          <p:cNvPr id="205" name="Google Shape;205;p101"/>
          <p:cNvSpPr txBox="1">
            <a:spLocks noGrp="1"/>
          </p:cNvSpPr>
          <p:nvPr>
            <p:ph type="title"/>
          </p:nvPr>
        </p:nvSpPr>
        <p:spPr>
          <a:xfrm rot="5400000">
            <a:off x="7133432" y="1956595"/>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06" name="Google Shape;206;p101"/>
          <p:cNvSpPr txBox="1">
            <a:spLocks noGrp="1"/>
          </p:cNvSpPr>
          <p:nvPr>
            <p:ph type="body" idx="1"/>
          </p:nvPr>
        </p:nvSpPr>
        <p:spPr>
          <a:xfrm rot="5400000">
            <a:off x="1799432"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750"/>
              </a:spcBef>
              <a:spcAft>
                <a:spcPts val="0"/>
              </a:spcAft>
              <a:buClr>
                <a:schemeClr val="dk1"/>
              </a:buClr>
              <a:buSzPts val="1800"/>
              <a:buChar char="•"/>
              <a:defRPr/>
            </a:lvl1pPr>
            <a:lvl2pPr marL="914400" lvl="1" indent="-342900" algn="l">
              <a:lnSpc>
                <a:spcPct val="90000"/>
              </a:lnSpc>
              <a:spcBef>
                <a:spcPts val="375"/>
              </a:spcBef>
              <a:spcAft>
                <a:spcPts val="0"/>
              </a:spcAft>
              <a:buClr>
                <a:schemeClr val="dk1"/>
              </a:buClr>
              <a:buSzPts val="1800"/>
              <a:buChar char="•"/>
              <a:defRPr/>
            </a:lvl2pPr>
            <a:lvl3pPr marL="1371600" lvl="2" indent="-342900" algn="l">
              <a:lnSpc>
                <a:spcPct val="90000"/>
              </a:lnSpc>
              <a:spcBef>
                <a:spcPts val="375"/>
              </a:spcBef>
              <a:spcAft>
                <a:spcPts val="0"/>
              </a:spcAft>
              <a:buClr>
                <a:schemeClr val="dk1"/>
              </a:buClr>
              <a:buSzPts val="1800"/>
              <a:buChar char="•"/>
              <a:defRPr/>
            </a:lvl3pPr>
            <a:lvl4pPr marL="1828800" lvl="3" indent="-342900" algn="l">
              <a:lnSpc>
                <a:spcPct val="90000"/>
              </a:lnSpc>
              <a:spcBef>
                <a:spcPts val="375"/>
              </a:spcBef>
              <a:spcAft>
                <a:spcPts val="0"/>
              </a:spcAft>
              <a:buClr>
                <a:schemeClr val="dk1"/>
              </a:buClr>
              <a:buSzPts val="1800"/>
              <a:buChar char="•"/>
              <a:defRPr/>
            </a:lvl4pPr>
            <a:lvl5pPr marL="2286000" lvl="4" indent="-342900" algn="l">
              <a:lnSpc>
                <a:spcPct val="90000"/>
              </a:lnSpc>
              <a:spcBef>
                <a:spcPts val="375"/>
              </a:spcBef>
              <a:spcAft>
                <a:spcPts val="0"/>
              </a:spcAft>
              <a:buClr>
                <a:schemeClr val="dk1"/>
              </a:buClr>
              <a:buSzPts val="1800"/>
              <a:buChar char="•"/>
              <a:defRPr/>
            </a:lvl5pPr>
            <a:lvl6pPr marL="2743200" lvl="5" indent="-342900" algn="l">
              <a:lnSpc>
                <a:spcPct val="90000"/>
              </a:lnSpc>
              <a:spcBef>
                <a:spcPts val="375"/>
              </a:spcBef>
              <a:spcAft>
                <a:spcPts val="0"/>
              </a:spcAft>
              <a:buClr>
                <a:schemeClr val="dk1"/>
              </a:buClr>
              <a:buSzPts val="1800"/>
              <a:buChar char="•"/>
              <a:defRPr/>
            </a:lvl6pPr>
            <a:lvl7pPr marL="3200400" lvl="6" indent="-342900" algn="l">
              <a:lnSpc>
                <a:spcPct val="90000"/>
              </a:lnSpc>
              <a:spcBef>
                <a:spcPts val="375"/>
              </a:spcBef>
              <a:spcAft>
                <a:spcPts val="0"/>
              </a:spcAft>
              <a:buClr>
                <a:schemeClr val="dk1"/>
              </a:buClr>
              <a:buSzPts val="1800"/>
              <a:buChar char="•"/>
              <a:defRPr/>
            </a:lvl7pPr>
            <a:lvl8pPr marL="3657600" lvl="7" indent="-342900" algn="l">
              <a:lnSpc>
                <a:spcPct val="90000"/>
              </a:lnSpc>
              <a:spcBef>
                <a:spcPts val="375"/>
              </a:spcBef>
              <a:spcAft>
                <a:spcPts val="0"/>
              </a:spcAft>
              <a:buClr>
                <a:schemeClr val="dk1"/>
              </a:buClr>
              <a:buSzPts val="1800"/>
              <a:buChar char="•"/>
              <a:defRPr/>
            </a:lvl8pPr>
            <a:lvl9pPr marL="4114800" lvl="8" indent="-342900" algn="l">
              <a:lnSpc>
                <a:spcPct val="90000"/>
              </a:lnSpc>
              <a:spcBef>
                <a:spcPts val="375"/>
              </a:spcBef>
              <a:spcAft>
                <a:spcPts val="0"/>
              </a:spcAft>
              <a:buClr>
                <a:schemeClr val="dk1"/>
              </a:buClr>
              <a:buSzPts val="1800"/>
              <a:buChar char="•"/>
              <a:defRPr/>
            </a:lvl9pPr>
          </a:lstStyle>
          <a:p>
            <a:endParaRPr/>
          </a:p>
        </p:txBody>
      </p:sp>
      <p:sp>
        <p:nvSpPr>
          <p:cNvPr id="207" name="Google Shape;207;p101"/>
          <p:cNvSpPr txBox="1">
            <a:spLocks noGrp="1"/>
          </p:cNvSpPr>
          <p:nvPr>
            <p:ph type="dt" idx="10"/>
          </p:nvPr>
        </p:nvSpPr>
        <p:spPr>
          <a:xfrm>
            <a:off x="838200" y="6356352"/>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8" name="Google Shape;208;p101"/>
          <p:cNvSpPr txBox="1">
            <a:spLocks noGrp="1"/>
          </p:cNvSpPr>
          <p:nvPr>
            <p:ph type="ftr" idx="11"/>
          </p:nvPr>
        </p:nvSpPr>
        <p:spPr>
          <a:xfrm>
            <a:off x="4038600" y="6356352"/>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9" name="Google Shape;209;p101"/>
          <p:cNvSpPr txBox="1">
            <a:spLocks noGrp="1"/>
          </p:cNvSpPr>
          <p:nvPr>
            <p:ph type="sldNum" idx="12"/>
          </p:nvPr>
        </p:nvSpPr>
        <p:spPr>
          <a:xfrm>
            <a:off x="8610600" y="6356352"/>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1823884633"/>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matchingName="1_Title and Content">
  <p:cSld name="1_Title and Content">
    <p:spTree>
      <p:nvGrpSpPr>
        <p:cNvPr id="1" name="Shape 210"/>
        <p:cNvGrpSpPr/>
        <p:nvPr/>
      </p:nvGrpSpPr>
      <p:grpSpPr>
        <a:xfrm>
          <a:off x="0" y="0"/>
          <a:ext cx="0" cy="0"/>
          <a:chOff x="0" y="0"/>
          <a:chExt cx="0" cy="0"/>
        </a:xfrm>
      </p:grpSpPr>
      <p:sp>
        <p:nvSpPr>
          <p:cNvPr id="211" name="Google Shape;211;p102"/>
          <p:cNvSpPr txBox="1">
            <a:spLocks noGrp="1"/>
          </p:cNvSpPr>
          <p:nvPr>
            <p:ph type="body" idx="1"/>
          </p:nvPr>
        </p:nvSpPr>
        <p:spPr>
          <a:xfrm>
            <a:off x="321511" y="2365640"/>
            <a:ext cx="11546007" cy="4127303"/>
          </a:xfrm>
          <a:prstGeom prst="rect">
            <a:avLst/>
          </a:prstGeom>
          <a:noFill/>
          <a:ln>
            <a:noFill/>
          </a:ln>
        </p:spPr>
        <p:txBody>
          <a:bodyPr spcFirstLastPara="1" wrap="square" lIns="91425" tIns="45700" rIns="91425" bIns="45700" anchor="t" anchorCtr="0">
            <a:normAutofit/>
          </a:bodyPr>
          <a:lstStyle>
            <a:lvl1pPr marL="457200" lvl="0" indent="-361950" algn="l">
              <a:lnSpc>
                <a:spcPct val="120571"/>
              </a:lnSpc>
              <a:spcBef>
                <a:spcPts val="750"/>
              </a:spcBef>
              <a:spcAft>
                <a:spcPts val="0"/>
              </a:spcAft>
              <a:buClr>
                <a:schemeClr val="dk1"/>
              </a:buClr>
              <a:buSzPts val="2100"/>
              <a:buChar char="•"/>
              <a:defRPr/>
            </a:lvl1pPr>
            <a:lvl2pPr marL="914400" lvl="1" indent="-342900" algn="l">
              <a:lnSpc>
                <a:spcPct val="90000"/>
              </a:lnSpc>
              <a:spcBef>
                <a:spcPts val="375"/>
              </a:spcBef>
              <a:spcAft>
                <a:spcPts val="0"/>
              </a:spcAft>
              <a:buClr>
                <a:schemeClr val="dk1"/>
              </a:buClr>
              <a:buSzPts val="1800"/>
              <a:buChar char="•"/>
              <a:defRPr/>
            </a:lvl2pPr>
            <a:lvl3pPr marL="1371600" lvl="2" indent="-323850" algn="l">
              <a:lnSpc>
                <a:spcPct val="90000"/>
              </a:lnSpc>
              <a:spcBef>
                <a:spcPts val="375"/>
              </a:spcBef>
              <a:spcAft>
                <a:spcPts val="0"/>
              </a:spcAft>
              <a:buClr>
                <a:schemeClr val="dk1"/>
              </a:buClr>
              <a:buSzPts val="1500"/>
              <a:buChar char="•"/>
              <a:defRPr/>
            </a:lvl3pPr>
            <a:lvl4pPr marL="1828800" lvl="3" indent="-314325" algn="l">
              <a:lnSpc>
                <a:spcPct val="90000"/>
              </a:lnSpc>
              <a:spcBef>
                <a:spcPts val="375"/>
              </a:spcBef>
              <a:spcAft>
                <a:spcPts val="0"/>
              </a:spcAft>
              <a:buClr>
                <a:schemeClr val="dk1"/>
              </a:buClr>
              <a:buSzPts val="1350"/>
              <a:buChar char="•"/>
              <a:defRPr/>
            </a:lvl4pPr>
            <a:lvl5pPr marL="2286000" lvl="4" indent="-314325" algn="l">
              <a:lnSpc>
                <a:spcPct val="90000"/>
              </a:lnSpc>
              <a:spcBef>
                <a:spcPts val="375"/>
              </a:spcBef>
              <a:spcAft>
                <a:spcPts val="0"/>
              </a:spcAft>
              <a:buClr>
                <a:schemeClr val="dk1"/>
              </a:buClr>
              <a:buSzPts val="1350"/>
              <a:buChar char="•"/>
              <a:defRPr/>
            </a:lvl5pPr>
            <a:lvl6pPr marL="2743200" lvl="5" indent="-342900" algn="l">
              <a:lnSpc>
                <a:spcPct val="90000"/>
              </a:lnSpc>
              <a:spcBef>
                <a:spcPts val="375"/>
              </a:spcBef>
              <a:spcAft>
                <a:spcPts val="0"/>
              </a:spcAft>
              <a:buClr>
                <a:schemeClr val="dk1"/>
              </a:buClr>
              <a:buSzPts val="1800"/>
              <a:buChar char="•"/>
              <a:defRPr/>
            </a:lvl6pPr>
            <a:lvl7pPr marL="3200400" lvl="6" indent="-342900" algn="l">
              <a:lnSpc>
                <a:spcPct val="90000"/>
              </a:lnSpc>
              <a:spcBef>
                <a:spcPts val="375"/>
              </a:spcBef>
              <a:spcAft>
                <a:spcPts val="0"/>
              </a:spcAft>
              <a:buClr>
                <a:schemeClr val="dk1"/>
              </a:buClr>
              <a:buSzPts val="1800"/>
              <a:buChar char="•"/>
              <a:defRPr/>
            </a:lvl7pPr>
            <a:lvl8pPr marL="3657600" lvl="7" indent="-342900" algn="l">
              <a:lnSpc>
                <a:spcPct val="90000"/>
              </a:lnSpc>
              <a:spcBef>
                <a:spcPts val="375"/>
              </a:spcBef>
              <a:spcAft>
                <a:spcPts val="0"/>
              </a:spcAft>
              <a:buClr>
                <a:schemeClr val="dk1"/>
              </a:buClr>
              <a:buSzPts val="1800"/>
              <a:buChar char="•"/>
              <a:defRPr/>
            </a:lvl8pPr>
            <a:lvl9pPr marL="4114800" lvl="8" indent="-342900" algn="l">
              <a:lnSpc>
                <a:spcPct val="90000"/>
              </a:lnSpc>
              <a:spcBef>
                <a:spcPts val="375"/>
              </a:spcBef>
              <a:spcAft>
                <a:spcPts val="0"/>
              </a:spcAft>
              <a:buClr>
                <a:schemeClr val="dk1"/>
              </a:buClr>
              <a:buSzPts val="1800"/>
              <a:buChar char="•"/>
              <a:defRPr/>
            </a:lvl9pPr>
          </a:lstStyle>
          <a:p>
            <a:endParaRPr/>
          </a:p>
        </p:txBody>
      </p:sp>
      <p:sp>
        <p:nvSpPr>
          <p:cNvPr id="212" name="Google Shape;212;p102"/>
          <p:cNvSpPr txBox="1">
            <a:spLocks noGrp="1"/>
          </p:cNvSpPr>
          <p:nvPr>
            <p:ph type="title"/>
          </p:nvPr>
        </p:nvSpPr>
        <p:spPr>
          <a:xfrm>
            <a:off x="838200" y="365127"/>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13" name="Google Shape;213;p102"/>
          <p:cNvSpPr txBox="1">
            <a:spLocks noGrp="1"/>
          </p:cNvSpPr>
          <p:nvPr>
            <p:ph type="ftr" idx="11"/>
          </p:nvPr>
        </p:nvSpPr>
        <p:spPr>
          <a:xfrm>
            <a:off x="2383048" y="184264"/>
            <a:ext cx="7425907" cy="217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14" name="Google Shape;214;p102"/>
          <p:cNvSpPr txBox="1">
            <a:spLocks noGrp="1"/>
          </p:cNvSpPr>
          <p:nvPr>
            <p:ph type="sldNum" idx="12"/>
          </p:nvPr>
        </p:nvSpPr>
        <p:spPr>
          <a:xfrm>
            <a:off x="8610600" y="6356352"/>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911711221"/>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8C68BC-7423-431E-A120-500E874E541B}"/>
              </a:ext>
            </a:extLst>
          </p:cNvPr>
          <p:cNvSpPr>
            <a:spLocks noGrp="1"/>
          </p:cNvSpPr>
          <p:nvPr>
            <p:ph type="ctrTitle"/>
          </p:nvPr>
        </p:nvSpPr>
        <p:spPr>
          <a:xfrm>
            <a:off x="1524000" y="1122363"/>
            <a:ext cx="9144000" cy="2387600"/>
          </a:xfrm>
        </p:spPr>
        <p:txBody>
          <a:bodyPr anchor="b"/>
          <a:lstStyle>
            <a:lvl1pPr algn="ctr">
              <a:defRPr sz="4500"/>
            </a:lvl1pPr>
          </a:lstStyle>
          <a:p>
            <a:r>
              <a:rPr lang="en-US"/>
              <a:t>Click to edit Master title style</a:t>
            </a:r>
          </a:p>
        </p:txBody>
      </p:sp>
      <p:sp>
        <p:nvSpPr>
          <p:cNvPr id="3" name="Subtitle 2">
            <a:extLst>
              <a:ext uri="{FF2B5EF4-FFF2-40B4-BE49-F238E27FC236}">
                <a16:creationId xmlns:a16="http://schemas.microsoft.com/office/drawing/2014/main" id="{6DB6B5DA-631D-4FA3-89F7-8D3735B4EA7B}"/>
              </a:ext>
            </a:extLst>
          </p:cNvPr>
          <p:cNvSpPr>
            <a:spLocks noGrp="1"/>
          </p:cNvSpPr>
          <p:nvPr>
            <p:ph type="subTitle" idx="1"/>
          </p:nvPr>
        </p:nvSpPr>
        <p:spPr>
          <a:xfrm>
            <a:off x="1524000" y="3602038"/>
            <a:ext cx="9144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a:extLst>
              <a:ext uri="{FF2B5EF4-FFF2-40B4-BE49-F238E27FC236}">
                <a16:creationId xmlns:a16="http://schemas.microsoft.com/office/drawing/2014/main" id="{ECAA4300-BB57-4F32-B1BA-1EEA646F906E}"/>
              </a:ext>
            </a:extLst>
          </p:cNvPr>
          <p:cNvSpPr>
            <a:spLocks noGrp="1"/>
          </p:cNvSpPr>
          <p:nvPr>
            <p:ph type="dt" sz="half" idx="10"/>
          </p:nvPr>
        </p:nvSpPr>
        <p:spPr/>
        <p:txBody>
          <a:bodyPr/>
          <a:lstStyle/>
          <a:p>
            <a:fld id="{EA0C0817-A112-4847-8014-A94B7D2A4EA3}" type="datetime1">
              <a:rPr lang="en-US" smtClean="0"/>
              <a:t>3/3/2023</a:t>
            </a:fld>
            <a:endParaRPr lang="en-US" dirty="0"/>
          </a:p>
        </p:txBody>
      </p:sp>
      <p:sp>
        <p:nvSpPr>
          <p:cNvPr id="5" name="Footer Placeholder 4">
            <a:extLst>
              <a:ext uri="{FF2B5EF4-FFF2-40B4-BE49-F238E27FC236}">
                <a16:creationId xmlns:a16="http://schemas.microsoft.com/office/drawing/2014/main" id="{6AB2FF39-44A6-4E0A-B1CD-5631ED45367F}"/>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F376F3EA-25B0-450F-BEC9-DE55EC037B5C}"/>
              </a:ext>
            </a:extLst>
          </p:cNvPr>
          <p:cNvSpPr>
            <a:spLocks noGrp="1"/>
          </p:cNvSpPr>
          <p:nvPr>
            <p:ph type="sldNum" sz="quarter" idx="12"/>
          </p:nvPr>
        </p:nvSpPr>
        <p:spPr/>
        <p:txBody>
          <a:bodyPr/>
          <a:lstStyle/>
          <a:p>
            <a:fld id="{34B7E4EF-A1BD-40F4-AB7B-04F084DD991D}" type="slidenum">
              <a:rPr lang="en-US" smtClean="0"/>
              <a:t>‹#›</a:t>
            </a:fld>
            <a:endParaRPr lang="en-US" dirty="0"/>
          </a:p>
        </p:txBody>
      </p:sp>
    </p:spTree>
    <p:extLst>
      <p:ext uri="{BB962C8B-B14F-4D97-AF65-F5344CB8AC3E}">
        <p14:creationId xmlns:p14="http://schemas.microsoft.com/office/powerpoint/2010/main" val="1321983556"/>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149EB4-8234-44CC-8340-67123950500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9546646-9B13-43B8-91A2-806779037EA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D97F0D9-6DC7-453A-AD66-BE8753643D56}"/>
              </a:ext>
            </a:extLst>
          </p:cNvPr>
          <p:cNvSpPr>
            <a:spLocks noGrp="1"/>
          </p:cNvSpPr>
          <p:nvPr>
            <p:ph type="dt" sz="half" idx="10"/>
          </p:nvPr>
        </p:nvSpPr>
        <p:spPr/>
        <p:txBody>
          <a:bodyPr/>
          <a:lstStyle/>
          <a:p>
            <a:fld id="{7332B432-ACDA-4023-A761-2BAB76577B62}" type="datetime1">
              <a:rPr lang="en-US" smtClean="0"/>
              <a:t>3/3/2023</a:t>
            </a:fld>
            <a:endParaRPr lang="en-US" dirty="0"/>
          </a:p>
        </p:txBody>
      </p:sp>
      <p:sp>
        <p:nvSpPr>
          <p:cNvPr id="5" name="Footer Placeholder 4">
            <a:extLst>
              <a:ext uri="{FF2B5EF4-FFF2-40B4-BE49-F238E27FC236}">
                <a16:creationId xmlns:a16="http://schemas.microsoft.com/office/drawing/2014/main" id="{BAB3FABE-F7DF-46E5-B18D-6532EFC05312}"/>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688D8FDD-A5B2-4F5D-A8E1-CF5CCEFEBD5B}"/>
              </a:ext>
            </a:extLst>
          </p:cNvPr>
          <p:cNvSpPr>
            <a:spLocks noGrp="1"/>
          </p:cNvSpPr>
          <p:nvPr>
            <p:ph type="sldNum" sz="quarter" idx="12"/>
          </p:nvPr>
        </p:nvSpPr>
        <p:spPr/>
        <p:txBody>
          <a:bodyPr/>
          <a:lstStyle/>
          <a:p>
            <a:fld id="{34B7E4EF-A1BD-40F4-AB7B-04F084DD991D}" type="slidenum">
              <a:rPr lang="en-US" smtClean="0"/>
              <a:t>‹#›</a:t>
            </a:fld>
            <a:endParaRPr lang="en-US" dirty="0"/>
          </a:p>
        </p:txBody>
      </p:sp>
    </p:spTree>
    <p:extLst>
      <p:ext uri="{BB962C8B-B14F-4D97-AF65-F5344CB8AC3E}">
        <p14:creationId xmlns:p14="http://schemas.microsoft.com/office/powerpoint/2010/main" val="11531983"/>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C3A795-A488-40E8-BDE0-C00B0D44799C}"/>
              </a:ext>
            </a:extLst>
          </p:cNvPr>
          <p:cNvSpPr>
            <a:spLocks noGrp="1"/>
          </p:cNvSpPr>
          <p:nvPr>
            <p:ph type="title"/>
          </p:nvPr>
        </p:nvSpPr>
        <p:spPr>
          <a:xfrm>
            <a:off x="831851" y="1709740"/>
            <a:ext cx="10515600" cy="2852737"/>
          </a:xfrm>
        </p:spPr>
        <p:txBody>
          <a:bodyPr anchor="b"/>
          <a:lstStyle>
            <a:lvl1pPr>
              <a:defRPr sz="4500"/>
            </a:lvl1pPr>
          </a:lstStyle>
          <a:p>
            <a:r>
              <a:rPr lang="en-US"/>
              <a:t>Click to edit Master title style</a:t>
            </a:r>
          </a:p>
        </p:txBody>
      </p:sp>
      <p:sp>
        <p:nvSpPr>
          <p:cNvPr id="3" name="Text Placeholder 2">
            <a:extLst>
              <a:ext uri="{FF2B5EF4-FFF2-40B4-BE49-F238E27FC236}">
                <a16:creationId xmlns:a16="http://schemas.microsoft.com/office/drawing/2014/main" id="{42C35020-CD07-4243-ACE7-8A11F9CDF698}"/>
              </a:ext>
            </a:extLst>
          </p:cNvPr>
          <p:cNvSpPr>
            <a:spLocks noGrp="1"/>
          </p:cNvSpPr>
          <p:nvPr>
            <p:ph type="body" idx="1"/>
          </p:nvPr>
        </p:nvSpPr>
        <p:spPr>
          <a:xfrm>
            <a:off x="831851" y="4589465"/>
            <a:ext cx="105156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23CE87E-55BC-4FC9-BCC3-837BC65FC117}"/>
              </a:ext>
            </a:extLst>
          </p:cNvPr>
          <p:cNvSpPr>
            <a:spLocks noGrp="1"/>
          </p:cNvSpPr>
          <p:nvPr>
            <p:ph type="dt" sz="half" idx="10"/>
          </p:nvPr>
        </p:nvSpPr>
        <p:spPr/>
        <p:txBody>
          <a:bodyPr/>
          <a:lstStyle/>
          <a:p>
            <a:fld id="{D9C646AA-F36E-4540-911D-FFFC0A0EF24A}" type="datetime1">
              <a:rPr lang="en-US" smtClean="0"/>
              <a:t>3/3/2023</a:t>
            </a:fld>
            <a:endParaRPr lang="en-US" dirty="0"/>
          </a:p>
        </p:txBody>
      </p:sp>
      <p:sp>
        <p:nvSpPr>
          <p:cNvPr id="5" name="Footer Placeholder 4">
            <a:extLst>
              <a:ext uri="{FF2B5EF4-FFF2-40B4-BE49-F238E27FC236}">
                <a16:creationId xmlns:a16="http://schemas.microsoft.com/office/drawing/2014/main" id="{D8A08D85-1884-4F96-9881-EF7A2136261E}"/>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54C48C33-5C55-4729-8292-2E1E1E81610A}"/>
              </a:ext>
            </a:extLst>
          </p:cNvPr>
          <p:cNvSpPr>
            <a:spLocks noGrp="1"/>
          </p:cNvSpPr>
          <p:nvPr>
            <p:ph type="sldNum" sz="quarter" idx="12"/>
          </p:nvPr>
        </p:nvSpPr>
        <p:spPr/>
        <p:txBody>
          <a:bodyPr/>
          <a:lstStyle/>
          <a:p>
            <a:fld id="{34B7E4EF-A1BD-40F4-AB7B-04F084DD991D}" type="slidenum">
              <a:rPr lang="en-US" smtClean="0"/>
              <a:t>‹#›</a:t>
            </a:fld>
            <a:endParaRPr lang="en-US" dirty="0"/>
          </a:p>
        </p:txBody>
      </p:sp>
    </p:spTree>
    <p:extLst>
      <p:ext uri="{BB962C8B-B14F-4D97-AF65-F5344CB8AC3E}">
        <p14:creationId xmlns:p14="http://schemas.microsoft.com/office/powerpoint/2010/main" val="2182993615"/>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21EA1D-7E22-4028-B7AA-50CA122B5F6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8B12564-57B0-4B72-9853-4B0FE182F76B}"/>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83D04004-748F-45D5-9E6D-B1FD62A629A7}"/>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162D4BB7-5272-4C04-A294-2584FF2AFBF3}"/>
              </a:ext>
            </a:extLst>
          </p:cNvPr>
          <p:cNvSpPr>
            <a:spLocks noGrp="1"/>
          </p:cNvSpPr>
          <p:nvPr>
            <p:ph type="dt" sz="half" idx="10"/>
          </p:nvPr>
        </p:nvSpPr>
        <p:spPr/>
        <p:txBody>
          <a:bodyPr/>
          <a:lstStyle/>
          <a:p>
            <a:fld id="{69186D26-FA5F-4637-B602-B7C2DC34CFD4}" type="datetime1">
              <a:rPr lang="en-US" smtClean="0"/>
              <a:t>3/3/2023</a:t>
            </a:fld>
            <a:endParaRPr lang="en-US" dirty="0"/>
          </a:p>
        </p:txBody>
      </p:sp>
      <p:sp>
        <p:nvSpPr>
          <p:cNvPr id="6" name="Footer Placeholder 5">
            <a:extLst>
              <a:ext uri="{FF2B5EF4-FFF2-40B4-BE49-F238E27FC236}">
                <a16:creationId xmlns:a16="http://schemas.microsoft.com/office/drawing/2014/main" id="{46AF786B-D43B-4FB4-9473-8560A1374E66}"/>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0A20157A-2494-4D72-87FD-F683BBE3A1BD}"/>
              </a:ext>
            </a:extLst>
          </p:cNvPr>
          <p:cNvSpPr>
            <a:spLocks noGrp="1"/>
          </p:cNvSpPr>
          <p:nvPr>
            <p:ph type="sldNum" sz="quarter" idx="12"/>
          </p:nvPr>
        </p:nvSpPr>
        <p:spPr/>
        <p:txBody>
          <a:bodyPr/>
          <a:lstStyle/>
          <a:p>
            <a:fld id="{34B7E4EF-A1BD-40F4-AB7B-04F084DD991D}" type="slidenum">
              <a:rPr lang="en-US" smtClean="0"/>
              <a:t>‹#›</a:t>
            </a:fld>
            <a:endParaRPr lang="en-US" dirty="0"/>
          </a:p>
        </p:txBody>
      </p:sp>
    </p:spTree>
    <p:extLst>
      <p:ext uri="{BB962C8B-B14F-4D97-AF65-F5344CB8AC3E}">
        <p14:creationId xmlns:p14="http://schemas.microsoft.com/office/powerpoint/2010/main" val="3427758559"/>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114E94-9472-420C-A494-9D7E32461FE5}"/>
              </a:ext>
            </a:extLst>
          </p:cNvPr>
          <p:cNvSpPr>
            <a:spLocks noGrp="1"/>
          </p:cNvSpPr>
          <p:nvPr>
            <p:ph type="title"/>
          </p:nvPr>
        </p:nvSpPr>
        <p:spPr>
          <a:xfrm>
            <a:off x="839788" y="365127"/>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8D7DBFE9-8E9E-4F4D-A836-7F4D35358FA0}"/>
              </a:ext>
            </a:extLst>
          </p:cNvPr>
          <p:cNvSpPr>
            <a:spLocks noGrp="1"/>
          </p:cNvSpPr>
          <p:nvPr>
            <p:ph type="body" idx="1"/>
          </p:nvPr>
        </p:nvSpPr>
        <p:spPr>
          <a:xfrm>
            <a:off x="839789" y="1681163"/>
            <a:ext cx="5157787"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a:extLst>
              <a:ext uri="{FF2B5EF4-FFF2-40B4-BE49-F238E27FC236}">
                <a16:creationId xmlns:a16="http://schemas.microsoft.com/office/drawing/2014/main" id="{E05A6DA3-FEFE-41FD-A8B5-75AFEB2D59E2}"/>
              </a:ext>
            </a:extLst>
          </p:cNvPr>
          <p:cNvSpPr>
            <a:spLocks noGrp="1"/>
          </p:cNvSpPr>
          <p:nvPr>
            <p:ph sz="half" idx="2"/>
          </p:nvPr>
        </p:nvSpPr>
        <p:spPr>
          <a:xfrm>
            <a:off x="839789"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8E2EB821-7043-4E74-9680-35B7733EBC5C}"/>
              </a:ext>
            </a:extLst>
          </p:cNvPr>
          <p:cNvSpPr>
            <a:spLocks noGrp="1"/>
          </p:cNvSpPr>
          <p:nvPr>
            <p:ph type="body" sz="quarter" idx="3"/>
          </p:nvPr>
        </p:nvSpPr>
        <p:spPr>
          <a:xfrm>
            <a:off x="6172201" y="1681163"/>
            <a:ext cx="5183188"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a:extLst>
              <a:ext uri="{FF2B5EF4-FFF2-40B4-BE49-F238E27FC236}">
                <a16:creationId xmlns:a16="http://schemas.microsoft.com/office/drawing/2014/main" id="{A3EEF447-9C10-475F-BF4A-9F1340ED3F4A}"/>
              </a:ext>
            </a:extLst>
          </p:cNvPr>
          <p:cNvSpPr>
            <a:spLocks noGrp="1"/>
          </p:cNvSpPr>
          <p:nvPr>
            <p:ph sz="quarter" idx="4"/>
          </p:nvPr>
        </p:nvSpPr>
        <p:spPr>
          <a:xfrm>
            <a:off x="6172201"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1475559A-6928-45F3-B712-030534DF441F}"/>
              </a:ext>
            </a:extLst>
          </p:cNvPr>
          <p:cNvSpPr>
            <a:spLocks noGrp="1"/>
          </p:cNvSpPr>
          <p:nvPr>
            <p:ph type="dt" sz="half" idx="10"/>
          </p:nvPr>
        </p:nvSpPr>
        <p:spPr/>
        <p:txBody>
          <a:bodyPr/>
          <a:lstStyle/>
          <a:p>
            <a:fld id="{8A7F15D8-96D1-4781-BC50-CA8A088B2FE4}" type="datetime1">
              <a:rPr lang="en-US" smtClean="0"/>
              <a:t>3/3/2023</a:t>
            </a:fld>
            <a:endParaRPr lang="en-US" dirty="0"/>
          </a:p>
        </p:txBody>
      </p:sp>
      <p:sp>
        <p:nvSpPr>
          <p:cNvPr id="8" name="Footer Placeholder 7">
            <a:extLst>
              <a:ext uri="{FF2B5EF4-FFF2-40B4-BE49-F238E27FC236}">
                <a16:creationId xmlns:a16="http://schemas.microsoft.com/office/drawing/2014/main" id="{C77991CA-4C95-4CFE-B626-48BF26C4652B}"/>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97284CC8-507B-4A21-8F74-C23C3B404BE9}"/>
              </a:ext>
            </a:extLst>
          </p:cNvPr>
          <p:cNvSpPr>
            <a:spLocks noGrp="1"/>
          </p:cNvSpPr>
          <p:nvPr>
            <p:ph type="sldNum" sz="quarter" idx="12"/>
          </p:nvPr>
        </p:nvSpPr>
        <p:spPr/>
        <p:txBody>
          <a:bodyPr/>
          <a:lstStyle/>
          <a:p>
            <a:fld id="{34B7E4EF-A1BD-40F4-AB7B-04F084DD991D}" type="slidenum">
              <a:rPr lang="en-US" smtClean="0"/>
              <a:t>‹#›</a:t>
            </a:fld>
            <a:endParaRPr lang="en-US" dirty="0"/>
          </a:p>
        </p:txBody>
      </p:sp>
    </p:spTree>
    <p:extLst>
      <p:ext uri="{BB962C8B-B14F-4D97-AF65-F5344CB8AC3E}">
        <p14:creationId xmlns:p14="http://schemas.microsoft.com/office/powerpoint/2010/main" val="2078094064"/>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96CF85-3BE9-4266-BBC9-D988C00AD453}"/>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9E9BDC88-B248-47E8-AFA2-034C9A3112C4}"/>
              </a:ext>
            </a:extLst>
          </p:cNvPr>
          <p:cNvSpPr>
            <a:spLocks noGrp="1"/>
          </p:cNvSpPr>
          <p:nvPr>
            <p:ph type="dt" sz="half" idx="10"/>
          </p:nvPr>
        </p:nvSpPr>
        <p:spPr/>
        <p:txBody>
          <a:bodyPr/>
          <a:lstStyle/>
          <a:p>
            <a:fld id="{F9A96C99-B8F8-4528-BD05-0E16E943DC09}" type="datetime1">
              <a:rPr lang="en-US" smtClean="0"/>
              <a:t>3/3/2023</a:t>
            </a:fld>
            <a:endParaRPr lang="en-US" dirty="0"/>
          </a:p>
        </p:txBody>
      </p:sp>
      <p:sp>
        <p:nvSpPr>
          <p:cNvPr id="4" name="Footer Placeholder 3">
            <a:extLst>
              <a:ext uri="{FF2B5EF4-FFF2-40B4-BE49-F238E27FC236}">
                <a16:creationId xmlns:a16="http://schemas.microsoft.com/office/drawing/2014/main" id="{51FF8060-0D39-42E7-9B50-F0527E493C76}"/>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A550B220-B909-4ACB-8E04-D5C748250FA9}"/>
              </a:ext>
            </a:extLst>
          </p:cNvPr>
          <p:cNvSpPr>
            <a:spLocks noGrp="1"/>
          </p:cNvSpPr>
          <p:nvPr>
            <p:ph type="sldNum" sz="quarter" idx="12"/>
          </p:nvPr>
        </p:nvSpPr>
        <p:spPr/>
        <p:txBody>
          <a:bodyPr/>
          <a:lstStyle/>
          <a:p>
            <a:fld id="{34B7E4EF-A1BD-40F4-AB7B-04F084DD991D}" type="slidenum">
              <a:rPr lang="en-US" smtClean="0"/>
              <a:t>‹#›</a:t>
            </a:fld>
            <a:endParaRPr lang="en-US" dirty="0"/>
          </a:p>
        </p:txBody>
      </p:sp>
    </p:spTree>
    <p:extLst>
      <p:ext uri="{BB962C8B-B14F-4D97-AF65-F5344CB8AC3E}">
        <p14:creationId xmlns:p14="http://schemas.microsoft.com/office/powerpoint/2010/main" val="2621453516"/>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4CD92AC-7C43-404B-8E32-E1C94A950BF6}"/>
              </a:ext>
            </a:extLst>
          </p:cNvPr>
          <p:cNvSpPr>
            <a:spLocks noGrp="1"/>
          </p:cNvSpPr>
          <p:nvPr>
            <p:ph type="dt" sz="half" idx="10"/>
          </p:nvPr>
        </p:nvSpPr>
        <p:spPr/>
        <p:txBody>
          <a:bodyPr/>
          <a:lstStyle/>
          <a:p>
            <a:fld id="{03636942-C211-4B28-8DBD-C953E00AF71B}" type="datetime1">
              <a:rPr lang="en-US" smtClean="0"/>
              <a:t>3/3/2023</a:t>
            </a:fld>
            <a:endParaRPr lang="en-US" dirty="0"/>
          </a:p>
        </p:txBody>
      </p:sp>
      <p:sp>
        <p:nvSpPr>
          <p:cNvPr id="3" name="Footer Placeholder 2">
            <a:extLst>
              <a:ext uri="{FF2B5EF4-FFF2-40B4-BE49-F238E27FC236}">
                <a16:creationId xmlns:a16="http://schemas.microsoft.com/office/drawing/2014/main" id="{BFE4AD4B-05F0-4238-B1A5-0ECEEE2175CE}"/>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F1BD95F4-61FB-4E3D-8327-E8BCC6482FAF}"/>
              </a:ext>
            </a:extLst>
          </p:cNvPr>
          <p:cNvSpPr>
            <a:spLocks noGrp="1"/>
          </p:cNvSpPr>
          <p:nvPr>
            <p:ph type="sldNum" sz="quarter" idx="12"/>
          </p:nvPr>
        </p:nvSpPr>
        <p:spPr/>
        <p:txBody>
          <a:bodyPr/>
          <a:lstStyle/>
          <a:p>
            <a:fld id="{34B7E4EF-A1BD-40F4-AB7B-04F084DD991D}" type="slidenum">
              <a:rPr lang="en-US" smtClean="0"/>
              <a:t>‹#›</a:t>
            </a:fld>
            <a:endParaRPr lang="en-US" dirty="0"/>
          </a:p>
        </p:txBody>
      </p:sp>
    </p:spTree>
    <p:extLst>
      <p:ext uri="{BB962C8B-B14F-4D97-AF65-F5344CB8AC3E}">
        <p14:creationId xmlns:p14="http://schemas.microsoft.com/office/powerpoint/2010/main" val="3368861216"/>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FEF1FD-C16E-4888-8AAE-A9CC93FBA479}"/>
              </a:ext>
            </a:extLst>
          </p:cNvPr>
          <p:cNvSpPr>
            <a:spLocks noGrp="1"/>
          </p:cNvSpPr>
          <p:nvPr>
            <p:ph type="title"/>
          </p:nvPr>
        </p:nvSpPr>
        <p:spPr>
          <a:xfrm>
            <a:off x="839788" y="457200"/>
            <a:ext cx="3932237" cy="1600200"/>
          </a:xfrm>
        </p:spPr>
        <p:txBody>
          <a:bodyPr anchor="b"/>
          <a:lstStyle>
            <a:lvl1pPr>
              <a:defRPr sz="2400"/>
            </a:lvl1pPr>
          </a:lstStyle>
          <a:p>
            <a:r>
              <a:rPr lang="en-US"/>
              <a:t>Click to edit Master title style</a:t>
            </a:r>
          </a:p>
        </p:txBody>
      </p:sp>
      <p:sp>
        <p:nvSpPr>
          <p:cNvPr id="3" name="Content Placeholder 2">
            <a:extLst>
              <a:ext uri="{FF2B5EF4-FFF2-40B4-BE49-F238E27FC236}">
                <a16:creationId xmlns:a16="http://schemas.microsoft.com/office/drawing/2014/main" id="{47E66F65-5E37-44F2-A4AA-4ECDE4E113DA}"/>
              </a:ext>
            </a:extLst>
          </p:cNvPr>
          <p:cNvSpPr>
            <a:spLocks noGrp="1"/>
          </p:cNvSpPr>
          <p:nvPr>
            <p:ph idx="1"/>
          </p:nvPr>
        </p:nvSpPr>
        <p:spPr>
          <a:xfrm>
            <a:off x="5183188" y="987427"/>
            <a:ext cx="617220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FA193DE6-A06E-4A22-9515-8FC60F7B61CD}"/>
              </a:ext>
            </a:extLst>
          </p:cNvPr>
          <p:cNvSpPr>
            <a:spLocks noGrp="1"/>
          </p:cNvSpPr>
          <p:nvPr>
            <p:ph type="body" sz="half" idx="2"/>
          </p:nvPr>
        </p:nvSpPr>
        <p:spPr>
          <a:xfrm>
            <a:off x="839788" y="2057400"/>
            <a:ext cx="3932237"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9EBD15B4-AA5A-4981-B9E8-4F9E073B7459}"/>
              </a:ext>
            </a:extLst>
          </p:cNvPr>
          <p:cNvSpPr>
            <a:spLocks noGrp="1"/>
          </p:cNvSpPr>
          <p:nvPr>
            <p:ph type="dt" sz="half" idx="10"/>
          </p:nvPr>
        </p:nvSpPr>
        <p:spPr/>
        <p:txBody>
          <a:bodyPr/>
          <a:lstStyle/>
          <a:p>
            <a:fld id="{7E8D12A6-918A-48BD-8CB9-CA713993B0EA}" type="datetime1">
              <a:rPr lang="en-US" smtClean="0"/>
              <a:t>3/3/2023</a:t>
            </a:fld>
            <a:endParaRPr lang="en-US" dirty="0"/>
          </a:p>
        </p:txBody>
      </p:sp>
      <p:sp>
        <p:nvSpPr>
          <p:cNvPr id="6" name="Footer Placeholder 5">
            <a:extLst>
              <a:ext uri="{FF2B5EF4-FFF2-40B4-BE49-F238E27FC236}">
                <a16:creationId xmlns:a16="http://schemas.microsoft.com/office/drawing/2014/main" id="{F21E5364-7202-48EA-BC76-4DB8C2A08C16}"/>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ECB83A7A-80EF-4319-AF17-C459F0A10EB2}"/>
              </a:ext>
            </a:extLst>
          </p:cNvPr>
          <p:cNvSpPr>
            <a:spLocks noGrp="1"/>
          </p:cNvSpPr>
          <p:nvPr>
            <p:ph type="sldNum" sz="quarter" idx="12"/>
          </p:nvPr>
        </p:nvSpPr>
        <p:spPr/>
        <p:txBody>
          <a:bodyPr/>
          <a:lstStyle/>
          <a:p>
            <a:fld id="{34B7E4EF-A1BD-40F4-AB7B-04F084DD991D}" type="slidenum">
              <a:rPr lang="en-US" smtClean="0"/>
              <a:t>‹#›</a:t>
            </a:fld>
            <a:endParaRPr lang="en-US" dirty="0"/>
          </a:p>
        </p:txBody>
      </p:sp>
    </p:spTree>
    <p:extLst>
      <p:ext uri="{BB962C8B-B14F-4D97-AF65-F5344CB8AC3E}">
        <p14:creationId xmlns:p14="http://schemas.microsoft.com/office/powerpoint/2010/main" val="3127733779"/>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714D9F-5822-45D5-BEA4-35DDDC6BADF1}"/>
              </a:ext>
            </a:extLst>
          </p:cNvPr>
          <p:cNvSpPr>
            <a:spLocks noGrp="1"/>
          </p:cNvSpPr>
          <p:nvPr>
            <p:ph type="title"/>
          </p:nvPr>
        </p:nvSpPr>
        <p:spPr>
          <a:xfrm>
            <a:off x="839788" y="457200"/>
            <a:ext cx="3932237" cy="1600200"/>
          </a:xfrm>
        </p:spPr>
        <p:txBody>
          <a:bodyPr anchor="b"/>
          <a:lstStyle>
            <a:lvl1pPr>
              <a:defRPr sz="2400"/>
            </a:lvl1pPr>
          </a:lstStyle>
          <a:p>
            <a:r>
              <a:rPr lang="en-US"/>
              <a:t>Click to edit Master title style</a:t>
            </a:r>
          </a:p>
        </p:txBody>
      </p:sp>
      <p:sp>
        <p:nvSpPr>
          <p:cNvPr id="3" name="Picture Placeholder 2">
            <a:extLst>
              <a:ext uri="{FF2B5EF4-FFF2-40B4-BE49-F238E27FC236}">
                <a16:creationId xmlns:a16="http://schemas.microsoft.com/office/drawing/2014/main" id="{5CE2BDE2-FC72-4195-B021-F6DE19DF9A0D}"/>
              </a:ext>
            </a:extLst>
          </p:cNvPr>
          <p:cNvSpPr>
            <a:spLocks noGrp="1"/>
          </p:cNvSpPr>
          <p:nvPr>
            <p:ph type="pic" idx="1"/>
          </p:nvPr>
        </p:nvSpPr>
        <p:spPr>
          <a:xfrm>
            <a:off x="5183188" y="987427"/>
            <a:ext cx="617220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dirty="0"/>
          </a:p>
        </p:txBody>
      </p:sp>
      <p:sp>
        <p:nvSpPr>
          <p:cNvPr id="4" name="Text Placeholder 3">
            <a:extLst>
              <a:ext uri="{FF2B5EF4-FFF2-40B4-BE49-F238E27FC236}">
                <a16:creationId xmlns:a16="http://schemas.microsoft.com/office/drawing/2014/main" id="{0BB55C32-C6B7-4DCC-88A6-82A4F2342C43}"/>
              </a:ext>
            </a:extLst>
          </p:cNvPr>
          <p:cNvSpPr>
            <a:spLocks noGrp="1"/>
          </p:cNvSpPr>
          <p:nvPr>
            <p:ph type="body" sz="half" idx="2"/>
          </p:nvPr>
        </p:nvSpPr>
        <p:spPr>
          <a:xfrm>
            <a:off x="839788" y="2057400"/>
            <a:ext cx="3932237"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7B3D7F5F-6CEC-4812-9DEA-5E985B150AE6}"/>
              </a:ext>
            </a:extLst>
          </p:cNvPr>
          <p:cNvSpPr>
            <a:spLocks noGrp="1"/>
          </p:cNvSpPr>
          <p:nvPr>
            <p:ph type="dt" sz="half" idx="10"/>
          </p:nvPr>
        </p:nvSpPr>
        <p:spPr/>
        <p:txBody>
          <a:bodyPr/>
          <a:lstStyle/>
          <a:p>
            <a:fld id="{E778CE86-875F-4587-BCF6-FA054AFC0D53}" type="datetime1">
              <a:rPr lang="en-US" smtClean="0"/>
              <a:pPr/>
              <a:t>3/3/2023</a:t>
            </a:fld>
            <a:endParaRPr lang="en-US" dirty="0"/>
          </a:p>
        </p:txBody>
      </p:sp>
      <p:sp>
        <p:nvSpPr>
          <p:cNvPr id="6" name="Footer Placeholder 5">
            <a:extLst>
              <a:ext uri="{FF2B5EF4-FFF2-40B4-BE49-F238E27FC236}">
                <a16:creationId xmlns:a16="http://schemas.microsoft.com/office/drawing/2014/main" id="{F2DA96D0-13B2-4D31-B26E-11C92EDF301D}"/>
              </a:ext>
            </a:extLst>
          </p:cNvPr>
          <p:cNvSpPr>
            <a:spLocks noGrp="1"/>
          </p:cNvSpPr>
          <p:nvPr>
            <p:ph type="ftr" sz="quarter" idx="11"/>
          </p:nvPr>
        </p:nvSpPr>
        <p:spPr/>
        <p:txBody>
          <a:bodyPr/>
          <a:lstStyle/>
          <a:p>
            <a:pPr algn="l"/>
            <a:endParaRPr lang="en-US" dirty="0"/>
          </a:p>
        </p:txBody>
      </p:sp>
      <p:sp>
        <p:nvSpPr>
          <p:cNvPr id="7" name="Slide Number Placeholder 6">
            <a:extLst>
              <a:ext uri="{FF2B5EF4-FFF2-40B4-BE49-F238E27FC236}">
                <a16:creationId xmlns:a16="http://schemas.microsoft.com/office/drawing/2014/main" id="{7DA722CF-0A18-49AA-B4D5-2275D75896E8}"/>
              </a:ext>
            </a:extLst>
          </p:cNvPr>
          <p:cNvSpPr>
            <a:spLocks noGrp="1"/>
          </p:cNvSpPr>
          <p:nvPr>
            <p:ph type="sldNum" sz="quarter" idx="12"/>
          </p:nvPr>
        </p:nvSpPr>
        <p:spPr/>
        <p:txBody>
          <a:bodyPr/>
          <a:lstStyle/>
          <a:p>
            <a:fld id="{34B7E4EF-A1BD-40F4-AB7B-04F084DD991D}" type="slidenum">
              <a:rPr lang="en-US" smtClean="0"/>
              <a:t>‹#›</a:t>
            </a:fld>
            <a:endParaRPr lang="en-US" dirty="0"/>
          </a:p>
        </p:txBody>
      </p:sp>
    </p:spTree>
    <p:extLst>
      <p:ext uri="{BB962C8B-B14F-4D97-AF65-F5344CB8AC3E}">
        <p14:creationId xmlns:p14="http://schemas.microsoft.com/office/powerpoint/2010/main" val="3351661914"/>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BB80B8-19F3-4520-B855-365DF3E602DF}"/>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F0040A17-A6D9-4201-A5C7-216A287DE91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A9CA9BE-05A3-4479-8EA3-41BD09A02C54}"/>
              </a:ext>
            </a:extLst>
          </p:cNvPr>
          <p:cNvSpPr>
            <a:spLocks noGrp="1"/>
          </p:cNvSpPr>
          <p:nvPr>
            <p:ph type="dt" sz="half" idx="10"/>
          </p:nvPr>
        </p:nvSpPr>
        <p:spPr/>
        <p:txBody>
          <a:bodyPr/>
          <a:lstStyle/>
          <a:p>
            <a:fld id="{134F40B7-36AB-4376-BE14-EF7004D79BB9}" type="datetime1">
              <a:rPr lang="en-US" smtClean="0"/>
              <a:t>3/3/2023</a:t>
            </a:fld>
            <a:endParaRPr lang="en-US" dirty="0"/>
          </a:p>
        </p:txBody>
      </p:sp>
      <p:sp>
        <p:nvSpPr>
          <p:cNvPr id="5" name="Footer Placeholder 4">
            <a:extLst>
              <a:ext uri="{FF2B5EF4-FFF2-40B4-BE49-F238E27FC236}">
                <a16:creationId xmlns:a16="http://schemas.microsoft.com/office/drawing/2014/main" id="{EC6F8F30-4EC7-44FB-95A1-89514B0C58C4}"/>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A8D49A59-BF9F-40B0-83DA-3BDD6119DC62}"/>
              </a:ext>
            </a:extLst>
          </p:cNvPr>
          <p:cNvSpPr>
            <a:spLocks noGrp="1"/>
          </p:cNvSpPr>
          <p:nvPr>
            <p:ph type="sldNum" sz="quarter" idx="12"/>
          </p:nvPr>
        </p:nvSpPr>
        <p:spPr/>
        <p:txBody>
          <a:bodyPr/>
          <a:lstStyle/>
          <a:p>
            <a:fld id="{34B7E4EF-A1BD-40F4-AB7B-04F084DD991D}" type="slidenum">
              <a:rPr lang="en-US" smtClean="0"/>
              <a:t>‹#›</a:t>
            </a:fld>
            <a:endParaRPr lang="en-US" dirty="0"/>
          </a:p>
        </p:txBody>
      </p:sp>
    </p:spTree>
    <p:extLst>
      <p:ext uri="{BB962C8B-B14F-4D97-AF65-F5344CB8AC3E}">
        <p14:creationId xmlns:p14="http://schemas.microsoft.com/office/powerpoint/2010/main" val="2837763798"/>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3FC612B-CAAB-4052-B789-F82EC63B905C}"/>
              </a:ext>
            </a:extLst>
          </p:cNvPr>
          <p:cNvSpPr>
            <a:spLocks noGrp="1"/>
          </p:cNvSpPr>
          <p:nvPr>
            <p:ph type="title" orient="vert"/>
          </p:nvPr>
        </p:nvSpPr>
        <p:spPr>
          <a:xfrm>
            <a:off x="8724901"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6D166A13-8A8D-4700-B471-58D8E752125A}"/>
              </a:ext>
            </a:extLst>
          </p:cNvPr>
          <p:cNvSpPr>
            <a:spLocks noGrp="1"/>
          </p:cNvSpPr>
          <p:nvPr>
            <p:ph type="body" orient="vert" idx="1"/>
          </p:nvPr>
        </p:nvSpPr>
        <p:spPr>
          <a:xfrm>
            <a:off x="838201"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865DDDF-A08D-4BBA-B323-A44FFCC4F710}"/>
              </a:ext>
            </a:extLst>
          </p:cNvPr>
          <p:cNvSpPr>
            <a:spLocks noGrp="1"/>
          </p:cNvSpPr>
          <p:nvPr>
            <p:ph type="dt" sz="half" idx="10"/>
          </p:nvPr>
        </p:nvSpPr>
        <p:spPr/>
        <p:txBody>
          <a:bodyPr/>
          <a:lstStyle/>
          <a:p>
            <a:fld id="{FF87CAB8-DCAE-46A5-AADA-B3FAD11A54E0}" type="datetime1">
              <a:rPr lang="en-US" smtClean="0"/>
              <a:t>3/3/2023</a:t>
            </a:fld>
            <a:endParaRPr lang="en-US" dirty="0"/>
          </a:p>
        </p:txBody>
      </p:sp>
      <p:sp>
        <p:nvSpPr>
          <p:cNvPr id="5" name="Footer Placeholder 4">
            <a:extLst>
              <a:ext uri="{FF2B5EF4-FFF2-40B4-BE49-F238E27FC236}">
                <a16:creationId xmlns:a16="http://schemas.microsoft.com/office/drawing/2014/main" id="{88E1AAFC-4093-4651-BFF1-5031E374A865}"/>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C6D7FD63-4F5E-4422-A90C-30E7018CB8A4}"/>
              </a:ext>
            </a:extLst>
          </p:cNvPr>
          <p:cNvSpPr>
            <a:spLocks noGrp="1"/>
          </p:cNvSpPr>
          <p:nvPr>
            <p:ph type="sldNum" sz="quarter" idx="12"/>
          </p:nvPr>
        </p:nvSpPr>
        <p:spPr/>
        <p:txBody>
          <a:bodyPr/>
          <a:lstStyle/>
          <a:p>
            <a:fld id="{34B7E4EF-A1BD-40F4-AB7B-04F084DD991D}" type="slidenum">
              <a:rPr lang="en-US" smtClean="0"/>
              <a:t>‹#›</a:t>
            </a:fld>
            <a:endParaRPr lang="en-US" dirty="0"/>
          </a:p>
        </p:txBody>
      </p:sp>
    </p:spTree>
    <p:extLst>
      <p:ext uri="{BB962C8B-B14F-4D97-AF65-F5344CB8AC3E}">
        <p14:creationId xmlns:p14="http://schemas.microsoft.com/office/powerpoint/2010/main" val="3061678084"/>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4" name="Content Placeholder 3"/>
          <p:cNvSpPr>
            <a:spLocks noGrp="1"/>
          </p:cNvSpPr>
          <p:nvPr>
            <p:ph sz="quarter" idx="11"/>
          </p:nvPr>
        </p:nvSpPr>
        <p:spPr>
          <a:xfrm>
            <a:off x="321511" y="2365640"/>
            <a:ext cx="11546007" cy="4127303"/>
          </a:xfrm>
        </p:spPr>
        <p:txBody>
          <a:bodyPr/>
          <a:lstStyle>
            <a:lvl1pPr indent="-160748">
              <a:lnSpc>
                <a:spcPts val="2532"/>
              </a:lnSpc>
              <a:defRPr/>
            </a:lvl1pPr>
            <a:lvl2pPr indent="-160748">
              <a:defRPr/>
            </a:lvl2pPr>
            <a:lvl3pPr indent="-160748">
              <a:defRPr/>
            </a:lvl3pPr>
            <a:lvl4pPr indent="-160748">
              <a:defRPr/>
            </a:lvl4pPr>
            <a:lvl5pPr indent="-160748">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dirty="0"/>
          </a:p>
        </p:txBody>
      </p:sp>
      <p:sp>
        <p:nvSpPr>
          <p:cNvPr id="5" name="Title 4">
            <a:extLst>
              <a:ext uri="{FF2B5EF4-FFF2-40B4-BE49-F238E27FC236}">
                <a16:creationId xmlns:a16="http://schemas.microsoft.com/office/drawing/2014/main" id="{EAF6CA74-EFFC-4784-A2B0-42206EF4D599}"/>
              </a:ext>
            </a:extLst>
          </p:cNvPr>
          <p:cNvSpPr>
            <a:spLocks noGrp="1"/>
          </p:cNvSpPr>
          <p:nvPr>
            <p:ph type="title"/>
          </p:nvPr>
        </p:nvSpPr>
        <p:spPr/>
        <p:txBody>
          <a:bodyPr/>
          <a:lstStyle/>
          <a:p>
            <a:r>
              <a:rPr lang="en-US"/>
              <a:t>Click to edit Master title style</a:t>
            </a:r>
            <a:endParaRPr lang="en-AU"/>
          </a:p>
        </p:txBody>
      </p:sp>
      <p:sp>
        <p:nvSpPr>
          <p:cNvPr id="6" name="Footer Placeholder 5">
            <a:extLst>
              <a:ext uri="{FF2B5EF4-FFF2-40B4-BE49-F238E27FC236}">
                <a16:creationId xmlns:a16="http://schemas.microsoft.com/office/drawing/2014/main" id="{3688288C-36FD-45F0-A3A9-71488442593B}"/>
              </a:ext>
            </a:extLst>
          </p:cNvPr>
          <p:cNvSpPr>
            <a:spLocks noGrp="1"/>
          </p:cNvSpPr>
          <p:nvPr>
            <p:ph type="ftr" sz="quarter" idx="12"/>
          </p:nvPr>
        </p:nvSpPr>
        <p:spPr>
          <a:xfrm>
            <a:off x="2383048" y="184264"/>
            <a:ext cx="7425907" cy="217125"/>
          </a:xfrm>
        </p:spPr>
        <p:txBody>
          <a:bodyPr/>
          <a:lstStyle>
            <a:lvl1pPr algn="ctr">
              <a:defRPr/>
            </a:lvl1pPr>
          </a:lstStyle>
          <a:p>
            <a:r>
              <a:rPr lang="en-AU" dirty="0"/>
              <a:t>[Footer]</a:t>
            </a:r>
          </a:p>
        </p:txBody>
      </p:sp>
      <p:sp>
        <p:nvSpPr>
          <p:cNvPr id="7" name="Slide Number Placeholder 6">
            <a:extLst>
              <a:ext uri="{FF2B5EF4-FFF2-40B4-BE49-F238E27FC236}">
                <a16:creationId xmlns:a16="http://schemas.microsoft.com/office/drawing/2014/main" id="{E0BB7F35-A287-4632-A2D6-444EC97FAC85}"/>
              </a:ext>
            </a:extLst>
          </p:cNvPr>
          <p:cNvSpPr>
            <a:spLocks noGrp="1"/>
          </p:cNvSpPr>
          <p:nvPr>
            <p:ph type="sldNum" sz="quarter" idx="13"/>
          </p:nvPr>
        </p:nvSpPr>
        <p:spPr/>
        <p:txBody>
          <a:bodyPr/>
          <a:lstStyle/>
          <a:p>
            <a:fld id="{E917DE0E-AFB1-41FD-BC35-27DB61CA125F}" type="slidenum">
              <a:rPr lang="en-AU" smtClean="0"/>
              <a:pPr/>
              <a:t>‹#›</a:t>
            </a:fld>
            <a:endParaRPr lang="en-AU" dirty="0"/>
          </a:p>
        </p:txBody>
      </p:sp>
    </p:spTree>
    <p:extLst>
      <p:ext uri="{BB962C8B-B14F-4D97-AF65-F5344CB8AC3E}">
        <p14:creationId xmlns:p14="http://schemas.microsoft.com/office/powerpoint/2010/main" val="213420998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2.xml"/><Relationship Id="rId3" Type="http://schemas.openxmlformats.org/officeDocument/2006/relationships/slideLayout" Target="../slideLayouts/slideLayout17.xml"/><Relationship Id="rId7" Type="http://schemas.openxmlformats.org/officeDocument/2006/relationships/slideLayout" Target="../slideLayouts/slideLayout21.xml"/><Relationship Id="rId12" Type="http://schemas.openxmlformats.org/officeDocument/2006/relationships/theme" Target="../theme/theme2.xml"/><Relationship Id="rId2" Type="http://schemas.openxmlformats.org/officeDocument/2006/relationships/slideLayout" Target="../slideLayouts/slideLayout16.xml"/><Relationship Id="rId1" Type="http://schemas.openxmlformats.org/officeDocument/2006/relationships/slideLayout" Target="../slideLayouts/slideLayout15.xml"/><Relationship Id="rId6" Type="http://schemas.openxmlformats.org/officeDocument/2006/relationships/slideLayout" Target="../slideLayouts/slideLayout20.xml"/><Relationship Id="rId11" Type="http://schemas.openxmlformats.org/officeDocument/2006/relationships/slideLayout" Target="../slideLayouts/slideLayout25.xml"/><Relationship Id="rId5" Type="http://schemas.openxmlformats.org/officeDocument/2006/relationships/slideLayout" Target="../slideLayouts/slideLayout19.xml"/><Relationship Id="rId10" Type="http://schemas.openxmlformats.org/officeDocument/2006/relationships/slideLayout" Target="../slideLayouts/slideLayout24.xml"/><Relationship Id="rId4" Type="http://schemas.openxmlformats.org/officeDocument/2006/relationships/slideLayout" Target="../slideLayouts/slideLayout18.xml"/><Relationship Id="rId9" Type="http://schemas.openxmlformats.org/officeDocument/2006/relationships/slideLayout" Target="../slideLayouts/slideLayout23.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3.xml"/><Relationship Id="rId13" Type="http://schemas.openxmlformats.org/officeDocument/2006/relationships/slideLayout" Target="../slideLayouts/slideLayout38.xml"/><Relationship Id="rId18" Type="http://schemas.openxmlformats.org/officeDocument/2006/relationships/slideLayout" Target="../slideLayouts/slideLayout43.xml"/><Relationship Id="rId26" Type="http://schemas.openxmlformats.org/officeDocument/2006/relationships/slideLayout" Target="../slideLayouts/slideLayout51.xml"/><Relationship Id="rId3" Type="http://schemas.openxmlformats.org/officeDocument/2006/relationships/slideLayout" Target="../slideLayouts/slideLayout28.xml"/><Relationship Id="rId21" Type="http://schemas.openxmlformats.org/officeDocument/2006/relationships/slideLayout" Target="../slideLayouts/slideLayout46.xml"/><Relationship Id="rId7" Type="http://schemas.openxmlformats.org/officeDocument/2006/relationships/slideLayout" Target="../slideLayouts/slideLayout32.xml"/><Relationship Id="rId12" Type="http://schemas.openxmlformats.org/officeDocument/2006/relationships/slideLayout" Target="../slideLayouts/slideLayout37.xml"/><Relationship Id="rId17" Type="http://schemas.openxmlformats.org/officeDocument/2006/relationships/slideLayout" Target="../slideLayouts/slideLayout42.xml"/><Relationship Id="rId25" Type="http://schemas.openxmlformats.org/officeDocument/2006/relationships/slideLayout" Target="../slideLayouts/slideLayout50.xml"/><Relationship Id="rId2" Type="http://schemas.openxmlformats.org/officeDocument/2006/relationships/slideLayout" Target="../slideLayouts/slideLayout27.xml"/><Relationship Id="rId16" Type="http://schemas.openxmlformats.org/officeDocument/2006/relationships/slideLayout" Target="../slideLayouts/slideLayout41.xml"/><Relationship Id="rId20" Type="http://schemas.openxmlformats.org/officeDocument/2006/relationships/slideLayout" Target="../slideLayouts/slideLayout45.xml"/><Relationship Id="rId29" Type="http://schemas.openxmlformats.org/officeDocument/2006/relationships/slideLayout" Target="../slideLayouts/slideLayout54.xml"/><Relationship Id="rId1" Type="http://schemas.openxmlformats.org/officeDocument/2006/relationships/slideLayout" Target="../slideLayouts/slideLayout26.xml"/><Relationship Id="rId6" Type="http://schemas.openxmlformats.org/officeDocument/2006/relationships/slideLayout" Target="../slideLayouts/slideLayout31.xml"/><Relationship Id="rId11" Type="http://schemas.openxmlformats.org/officeDocument/2006/relationships/slideLayout" Target="../slideLayouts/slideLayout36.xml"/><Relationship Id="rId24" Type="http://schemas.openxmlformats.org/officeDocument/2006/relationships/slideLayout" Target="../slideLayouts/slideLayout49.xml"/><Relationship Id="rId32" Type="http://schemas.openxmlformats.org/officeDocument/2006/relationships/image" Target="../media/image1.png"/><Relationship Id="rId5" Type="http://schemas.openxmlformats.org/officeDocument/2006/relationships/slideLayout" Target="../slideLayouts/slideLayout30.xml"/><Relationship Id="rId15" Type="http://schemas.openxmlformats.org/officeDocument/2006/relationships/slideLayout" Target="../slideLayouts/slideLayout40.xml"/><Relationship Id="rId23" Type="http://schemas.openxmlformats.org/officeDocument/2006/relationships/slideLayout" Target="../slideLayouts/slideLayout48.xml"/><Relationship Id="rId28" Type="http://schemas.openxmlformats.org/officeDocument/2006/relationships/slideLayout" Target="../slideLayouts/slideLayout53.xml"/><Relationship Id="rId10" Type="http://schemas.openxmlformats.org/officeDocument/2006/relationships/slideLayout" Target="../slideLayouts/slideLayout35.xml"/><Relationship Id="rId19" Type="http://schemas.openxmlformats.org/officeDocument/2006/relationships/slideLayout" Target="../slideLayouts/slideLayout44.xml"/><Relationship Id="rId31" Type="http://schemas.openxmlformats.org/officeDocument/2006/relationships/theme" Target="../theme/theme3.xml"/><Relationship Id="rId4" Type="http://schemas.openxmlformats.org/officeDocument/2006/relationships/slideLayout" Target="../slideLayouts/slideLayout29.xml"/><Relationship Id="rId9" Type="http://schemas.openxmlformats.org/officeDocument/2006/relationships/slideLayout" Target="../slideLayouts/slideLayout34.xml"/><Relationship Id="rId14" Type="http://schemas.openxmlformats.org/officeDocument/2006/relationships/slideLayout" Target="../slideLayouts/slideLayout39.xml"/><Relationship Id="rId22" Type="http://schemas.openxmlformats.org/officeDocument/2006/relationships/slideLayout" Target="../slideLayouts/slideLayout47.xml"/><Relationship Id="rId27" Type="http://schemas.openxmlformats.org/officeDocument/2006/relationships/slideLayout" Target="../slideLayouts/slideLayout52.xml"/><Relationship Id="rId30" Type="http://schemas.openxmlformats.org/officeDocument/2006/relationships/slideLayout" Target="../slideLayouts/slideLayout55.xml"/></Relationships>
</file>

<file path=ppt/slideMasters/_rels/slideMaster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theme" Target="../theme/theme4.xml"/><Relationship Id="rId1" Type="http://schemas.openxmlformats.org/officeDocument/2006/relationships/slideLayout" Target="../slideLayouts/slideLayout56.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64.xml"/><Relationship Id="rId13" Type="http://schemas.openxmlformats.org/officeDocument/2006/relationships/theme" Target="../theme/theme5.xml"/><Relationship Id="rId3" Type="http://schemas.openxmlformats.org/officeDocument/2006/relationships/slideLayout" Target="../slideLayouts/slideLayout59.xml"/><Relationship Id="rId7" Type="http://schemas.openxmlformats.org/officeDocument/2006/relationships/slideLayout" Target="../slideLayouts/slideLayout63.xml"/><Relationship Id="rId12" Type="http://schemas.openxmlformats.org/officeDocument/2006/relationships/slideLayout" Target="../slideLayouts/slideLayout68.xml"/><Relationship Id="rId2" Type="http://schemas.openxmlformats.org/officeDocument/2006/relationships/slideLayout" Target="../slideLayouts/slideLayout58.xml"/><Relationship Id="rId1" Type="http://schemas.openxmlformats.org/officeDocument/2006/relationships/slideLayout" Target="../slideLayouts/slideLayout57.xml"/><Relationship Id="rId6" Type="http://schemas.openxmlformats.org/officeDocument/2006/relationships/slideLayout" Target="../slideLayouts/slideLayout62.xml"/><Relationship Id="rId11" Type="http://schemas.openxmlformats.org/officeDocument/2006/relationships/slideLayout" Target="../slideLayouts/slideLayout67.xml"/><Relationship Id="rId5" Type="http://schemas.openxmlformats.org/officeDocument/2006/relationships/slideLayout" Target="../slideLayouts/slideLayout61.xml"/><Relationship Id="rId15" Type="http://schemas.openxmlformats.org/officeDocument/2006/relationships/image" Target="../media/image12.png"/><Relationship Id="rId10" Type="http://schemas.openxmlformats.org/officeDocument/2006/relationships/slideLayout" Target="../slideLayouts/slideLayout66.xml"/><Relationship Id="rId4" Type="http://schemas.openxmlformats.org/officeDocument/2006/relationships/slideLayout" Target="../slideLayouts/slideLayout60.xml"/><Relationship Id="rId9" Type="http://schemas.openxmlformats.org/officeDocument/2006/relationships/slideLayout" Target="../slideLayouts/slideLayout65.xml"/><Relationship Id="rId14" Type="http://schemas.openxmlformats.org/officeDocument/2006/relationships/tags" Target="../tags/tag1.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76.xml"/><Relationship Id="rId13" Type="http://schemas.openxmlformats.org/officeDocument/2006/relationships/slideLayout" Target="../slideLayouts/slideLayout81.xml"/><Relationship Id="rId3" Type="http://schemas.openxmlformats.org/officeDocument/2006/relationships/slideLayout" Target="../slideLayouts/slideLayout71.xml"/><Relationship Id="rId7" Type="http://schemas.openxmlformats.org/officeDocument/2006/relationships/slideLayout" Target="../slideLayouts/slideLayout75.xml"/><Relationship Id="rId12" Type="http://schemas.openxmlformats.org/officeDocument/2006/relationships/slideLayout" Target="../slideLayouts/slideLayout80.xml"/><Relationship Id="rId2" Type="http://schemas.openxmlformats.org/officeDocument/2006/relationships/slideLayout" Target="../slideLayouts/slideLayout70.xml"/><Relationship Id="rId1" Type="http://schemas.openxmlformats.org/officeDocument/2006/relationships/slideLayout" Target="../slideLayouts/slideLayout69.xml"/><Relationship Id="rId6" Type="http://schemas.openxmlformats.org/officeDocument/2006/relationships/slideLayout" Target="../slideLayouts/slideLayout74.xml"/><Relationship Id="rId11" Type="http://schemas.openxmlformats.org/officeDocument/2006/relationships/slideLayout" Target="../slideLayouts/slideLayout79.xml"/><Relationship Id="rId5" Type="http://schemas.openxmlformats.org/officeDocument/2006/relationships/slideLayout" Target="../slideLayouts/slideLayout73.xml"/><Relationship Id="rId15" Type="http://schemas.openxmlformats.org/officeDocument/2006/relationships/theme" Target="../theme/theme6.xml"/><Relationship Id="rId10" Type="http://schemas.openxmlformats.org/officeDocument/2006/relationships/slideLayout" Target="../slideLayouts/slideLayout78.xml"/><Relationship Id="rId4" Type="http://schemas.openxmlformats.org/officeDocument/2006/relationships/slideLayout" Target="../slideLayouts/slideLayout72.xml"/><Relationship Id="rId9" Type="http://schemas.openxmlformats.org/officeDocument/2006/relationships/slideLayout" Target="../slideLayouts/slideLayout77.xml"/><Relationship Id="rId14" Type="http://schemas.openxmlformats.org/officeDocument/2006/relationships/slideLayout" Target="../slideLayouts/slideLayout82.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90.xml"/><Relationship Id="rId13" Type="http://schemas.openxmlformats.org/officeDocument/2006/relationships/theme" Target="../theme/theme7.xml"/><Relationship Id="rId3" Type="http://schemas.openxmlformats.org/officeDocument/2006/relationships/slideLayout" Target="../slideLayouts/slideLayout85.xml"/><Relationship Id="rId7" Type="http://schemas.openxmlformats.org/officeDocument/2006/relationships/slideLayout" Target="../slideLayouts/slideLayout89.xml"/><Relationship Id="rId12" Type="http://schemas.openxmlformats.org/officeDocument/2006/relationships/slideLayout" Target="../slideLayouts/slideLayout94.xml"/><Relationship Id="rId2" Type="http://schemas.openxmlformats.org/officeDocument/2006/relationships/slideLayout" Target="../slideLayouts/slideLayout84.xml"/><Relationship Id="rId1" Type="http://schemas.openxmlformats.org/officeDocument/2006/relationships/slideLayout" Target="../slideLayouts/slideLayout83.xml"/><Relationship Id="rId6" Type="http://schemas.openxmlformats.org/officeDocument/2006/relationships/slideLayout" Target="../slideLayouts/slideLayout88.xml"/><Relationship Id="rId11" Type="http://schemas.openxmlformats.org/officeDocument/2006/relationships/slideLayout" Target="../slideLayouts/slideLayout93.xml"/><Relationship Id="rId5" Type="http://schemas.openxmlformats.org/officeDocument/2006/relationships/slideLayout" Target="../slideLayouts/slideLayout87.xml"/><Relationship Id="rId10" Type="http://schemas.openxmlformats.org/officeDocument/2006/relationships/slideLayout" Target="../slideLayouts/slideLayout92.xml"/><Relationship Id="rId4" Type="http://schemas.openxmlformats.org/officeDocument/2006/relationships/slideLayout" Target="../slideLayouts/slideLayout86.xml"/><Relationship Id="rId9" Type="http://schemas.openxmlformats.org/officeDocument/2006/relationships/slideLayout" Target="../slideLayouts/slideLayout9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81192" y="705124"/>
            <a:ext cx="11029616" cy="1189554"/>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581192" y="2336002"/>
            <a:ext cx="11029616" cy="3652047"/>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605951" y="6423914"/>
            <a:ext cx="2844799" cy="365125"/>
          </a:xfrm>
          <a:prstGeom prst="rect">
            <a:avLst/>
          </a:prstGeom>
        </p:spPr>
        <p:txBody>
          <a:bodyPr vert="horz" lIns="91440" tIns="45720" rIns="91440" bIns="45720" rtlCol="0" anchor="ctr"/>
          <a:lstStyle>
            <a:lvl1pPr algn="r">
              <a:defRPr sz="900">
                <a:solidFill>
                  <a:schemeClr val="accent1"/>
                </a:solidFill>
              </a:defRPr>
            </a:lvl1pPr>
          </a:lstStyle>
          <a:p>
            <a:fld id="{0A7F1CA9-BED2-4756-8AEF-E0F68B0488B6}" type="datetime1">
              <a:rPr lang="en-US" smtClean="0"/>
              <a:pPr/>
              <a:t>3/3/2023</a:t>
            </a:fld>
            <a:endParaRPr lang="en-US" dirty="0"/>
          </a:p>
        </p:txBody>
      </p:sp>
      <p:sp>
        <p:nvSpPr>
          <p:cNvPr id="5" name="Footer Placeholder 4"/>
          <p:cNvSpPr>
            <a:spLocks noGrp="1"/>
          </p:cNvSpPr>
          <p:nvPr>
            <p:ph type="ftr" sz="quarter" idx="3"/>
          </p:nvPr>
        </p:nvSpPr>
        <p:spPr>
          <a:xfrm>
            <a:off x="484940" y="6423914"/>
            <a:ext cx="6917210" cy="365125"/>
          </a:xfrm>
          <a:prstGeom prst="rect">
            <a:avLst/>
          </a:prstGeom>
        </p:spPr>
        <p:txBody>
          <a:bodyPr vert="horz" lIns="91440" tIns="45720" rIns="91440" bIns="45720" rtlCol="0" anchor="ctr"/>
          <a:lstStyle>
            <a:lvl1pPr algn="l">
              <a:defRPr sz="900" cap="all">
                <a:solidFill>
                  <a:schemeClr val="accent1"/>
                </a:solidFill>
              </a:defRPr>
            </a:lvl1pPr>
          </a:lstStyle>
          <a:p>
            <a:r>
              <a:rPr lang="en-US" dirty="0"/>
              <a:t>Teach a Course</a:t>
            </a:r>
          </a:p>
        </p:txBody>
      </p:sp>
      <p:sp>
        <p:nvSpPr>
          <p:cNvPr id="6" name="Slide Number Placeholder 5"/>
          <p:cNvSpPr>
            <a:spLocks noGrp="1"/>
          </p:cNvSpPr>
          <p:nvPr>
            <p:ph type="sldNum" sz="quarter" idx="4"/>
          </p:nvPr>
        </p:nvSpPr>
        <p:spPr>
          <a:xfrm>
            <a:off x="10795363" y="6423914"/>
            <a:ext cx="1052510" cy="365125"/>
          </a:xfrm>
          <a:prstGeom prst="rect">
            <a:avLst/>
          </a:prstGeom>
        </p:spPr>
        <p:txBody>
          <a:bodyPr vert="horz" lIns="91440" tIns="45720" rIns="91440" bIns="45720" rtlCol="0" anchor="ctr"/>
          <a:lstStyle>
            <a:lvl1pPr algn="r">
              <a:defRPr sz="900">
                <a:solidFill>
                  <a:schemeClr val="accent1"/>
                </a:solidFill>
              </a:defRPr>
            </a:lvl1pPr>
          </a:lstStyle>
          <a:p>
            <a:fld id="{3A98EE3D-8CD1-4C3F-BD1C-C98C9596463C}" type="slidenum">
              <a:rPr lang="en-US" smtClean="0"/>
              <a:pPr/>
              <a:t>‹#›</a:t>
            </a:fld>
            <a:endParaRPr lang="en-US" dirty="0"/>
          </a:p>
        </p:txBody>
      </p:sp>
      <p:sp>
        <p:nvSpPr>
          <p:cNvPr id="9" name="Rectangle 8"/>
          <p:cNvSpPr/>
          <p:nvPr/>
        </p:nvSpPr>
        <p:spPr>
          <a:xfrm>
            <a:off x="446534" y="455422"/>
            <a:ext cx="3703320" cy="94997"/>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a:xfrm>
            <a:off x="8042147" y="456120"/>
            <a:ext cx="3703320" cy="93600"/>
          </a:xfrm>
          <a:prstGeom prst="rect">
            <a:avLst/>
          </a:prstGeom>
          <a:solidFill>
            <a:srgbClr val="969FA7"/>
          </a:soli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a:xfrm>
            <a:off x="4241830" y="456120"/>
            <a:ext cx="3703320" cy="936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Tree>
    <p:extLst>
      <p:ext uri="{BB962C8B-B14F-4D97-AF65-F5344CB8AC3E}">
        <p14:creationId xmlns:p14="http://schemas.microsoft.com/office/powerpoint/2010/main" val="2093872371"/>
      </p:ext>
    </p:extLst>
  </p:cSld>
  <p:clrMap bg1="lt1" tx1="dk1" bg2="lt2" tx2="dk2" accent1="accent1" accent2="accent2" accent3="accent3" accent4="accent4" accent5="accent5" accent6="accent6" hlink="hlink" folHlink="folHlink"/>
  <p:sldLayoutIdLst>
    <p:sldLayoutId id="2147483714" r:id="rId1"/>
    <p:sldLayoutId id="2147483728" r:id="rId2"/>
    <p:sldLayoutId id="2147483743" r:id="rId3"/>
    <p:sldLayoutId id="2147483726" r:id="rId4"/>
    <p:sldLayoutId id="2147483734" r:id="rId5"/>
    <p:sldLayoutId id="2147483735" r:id="rId6"/>
    <p:sldLayoutId id="2147483736" r:id="rId7"/>
    <p:sldLayoutId id="2147483737" r:id="rId8"/>
    <p:sldLayoutId id="2147483738" r:id="rId9"/>
    <p:sldLayoutId id="2147483740" r:id="rId10"/>
    <p:sldLayoutId id="2147483741" r:id="rId11"/>
    <p:sldLayoutId id="2147483742" r:id="rId12"/>
    <p:sldLayoutId id="2147483739" r:id="rId13"/>
    <p:sldLayoutId id="2147483744" r:id="rId14"/>
  </p:sldLayoutIdLst>
  <p:hf hdr="0" dt="0"/>
  <p:txStyles>
    <p:titleStyle>
      <a:lvl1pPr algn="l" defTabSz="457200" rtl="0" eaLnBrk="1" latinLnBrk="0" hangingPunct="1">
        <a:spcBef>
          <a:spcPct val="0"/>
        </a:spcBef>
        <a:buNone/>
        <a:defRPr sz="2800" b="0" kern="1200" cap="all">
          <a:solidFill>
            <a:schemeClr val="tx1">
              <a:lumMod val="75000"/>
              <a:lumOff val="2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06000" indent="-306000" algn="l" defTabSz="457200" rtl="0" eaLnBrk="1" latinLnBrk="0" hangingPunct="1">
        <a:spcBef>
          <a:spcPct val="20000"/>
        </a:spcBef>
        <a:spcAft>
          <a:spcPts val="600"/>
        </a:spcAft>
        <a:buClr>
          <a:schemeClr val="accent1"/>
        </a:buClr>
        <a:buSzPct val="92000"/>
        <a:buFont typeface="Wingdings 2" panose="05020102010507070707" pitchFamily="18" charset="2"/>
        <a:buChar char=""/>
        <a:defRPr sz="1800" kern="1200">
          <a:solidFill>
            <a:schemeClr val="tx1">
              <a:lumMod val="75000"/>
              <a:lumOff val="25000"/>
            </a:schemeClr>
          </a:solidFill>
          <a:latin typeface="+mn-lt"/>
          <a:ea typeface="+mn-ea"/>
          <a:cs typeface="+mn-cs"/>
        </a:defRPr>
      </a:lvl1pPr>
      <a:lvl2pPr marL="630000" indent="-306000" algn="l" defTabSz="457200" rtl="0" eaLnBrk="1" latinLnBrk="0" hangingPunct="1">
        <a:spcBef>
          <a:spcPct val="20000"/>
        </a:spcBef>
        <a:spcAft>
          <a:spcPts val="600"/>
        </a:spcAft>
        <a:buClr>
          <a:schemeClr val="accent1"/>
        </a:buClr>
        <a:buSzPct val="92000"/>
        <a:buFont typeface="Wingdings 2" panose="05020102010507070707" pitchFamily="18" charset="2"/>
        <a:buChar char=""/>
        <a:defRPr sz="1600" kern="1200">
          <a:solidFill>
            <a:schemeClr val="tx1">
              <a:lumMod val="75000"/>
              <a:lumOff val="25000"/>
            </a:schemeClr>
          </a:solidFill>
          <a:latin typeface="+mn-lt"/>
          <a:ea typeface="+mn-ea"/>
          <a:cs typeface="+mn-cs"/>
        </a:defRPr>
      </a:lvl2pPr>
      <a:lvl3pPr marL="900000" indent="-270000" algn="l" defTabSz="457200" rtl="0" eaLnBrk="1" latinLnBrk="0" hangingPunct="1">
        <a:spcBef>
          <a:spcPct val="20000"/>
        </a:spcBef>
        <a:spcAft>
          <a:spcPts val="600"/>
        </a:spcAft>
        <a:buClr>
          <a:schemeClr val="accent1"/>
        </a:buClr>
        <a:buSzPct val="92000"/>
        <a:buFont typeface="Wingdings 2" panose="05020102010507070707" pitchFamily="18" charset="2"/>
        <a:buChar char=""/>
        <a:defRPr sz="1400" kern="1200">
          <a:solidFill>
            <a:schemeClr val="tx1">
              <a:lumMod val="75000"/>
              <a:lumOff val="25000"/>
            </a:schemeClr>
          </a:solidFill>
          <a:latin typeface="+mn-lt"/>
          <a:ea typeface="+mn-ea"/>
          <a:cs typeface="+mn-cs"/>
        </a:defRPr>
      </a:lvl3pPr>
      <a:lvl4pPr marL="1242000" indent="-234000" algn="l" defTabSz="457200" rtl="0" eaLnBrk="1" latinLnBrk="0" hangingPunct="1">
        <a:spcBef>
          <a:spcPct val="20000"/>
        </a:spcBef>
        <a:spcAft>
          <a:spcPts val="600"/>
        </a:spcAft>
        <a:buClr>
          <a:schemeClr val="accent1"/>
        </a:buClr>
        <a:buSzPct val="92000"/>
        <a:buFont typeface="Wingdings 2" panose="05020102010507070707" pitchFamily="18" charset="2"/>
        <a:buChar char=""/>
        <a:defRPr sz="1200" kern="1200">
          <a:solidFill>
            <a:schemeClr val="tx1">
              <a:lumMod val="75000"/>
              <a:lumOff val="25000"/>
            </a:schemeClr>
          </a:solidFill>
          <a:latin typeface="+mn-lt"/>
          <a:ea typeface="+mn-ea"/>
          <a:cs typeface="+mn-cs"/>
        </a:defRPr>
      </a:lvl4pPr>
      <a:lvl5pPr marL="1602000" indent="-234000" algn="l" defTabSz="457200" rtl="0" eaLnBrk="1" latinLnBrk="0" hangingPunct="1">
        <a:spcBef>
          <a:spcPct val="20000"/>
        </a:spcBef>
        <a:spcAft>
          <a:spcPts val="600"/>
        </a:spcAft>
        <a:buClr>
          <a:schemeClr val="accent1"/>
        </a:buClr>
        <a:buSzPct val="92000"/>
        <a:buFont typeface="Wingdings 2" panose="05020102010507070707" pitchFamily="18" charset="2"/>
        <a:buChar char=""/>
        <a:defRPr sz="1200" kern="1200">
          <a:solidFill>
            <a:schemeClr val="tx1">
              <a:lumMod val="75000"/>
              <a:lumOff val="25000"/>
            </a:schemeClr>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57224" y="499533"/>
            <a:ext cx="10772775" cy="1658198"/>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76656" y="2011680"/>
            <a:ext cx="10753725" cy="3766185"/>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85800" y="6412447"/>
            <a:ext cx="4114800" cy="228600"/>
          </a:xfrm>
          <a:prstGeom prst="rect">
            <a:avLst/>
          </a:prstGeom>
        </p:spPr>
        <p:txBody>
          <a:bodyPr vert="horz" lIns="91440" tIns="45720" rIns="91440" bIns="45720" rtlCol="0" anchor="ctr"/>
          <a:lstStyle>
            <a:lvl1pPr algn="l">
              <a:defRPr sz="950">
                <a:solidFill>
                  <a:schemeClr val="tx1">
                    <a:alpha val="80000"/>
                  </a:schemeClr>
                </a:solidFill>
              </a:defRPr>
            </a:lvl1pPr>
          </a:lstStyle>
          <a:p>
            <a:fld id="{5586B75A-687E-405C-8A0B-8D00578BA2C3}" type="datetimeFigureOut">
              <a:rPr lang="en-US" dirty="0"/>
              <a:pPr/>
              <a:t>3/3/2023</a:t>
            </a:fld>
            <a:endParaRPr lang="en-US" dirty="0"/>
          </a:p>
        </p:txBody>
      </p:sp>
      <p:sp>
        <p:nvSpPr>
          <p:cNvPr id="5" name="Footer Placeholder 4"/>
          <p:cNvSpPr>
            <a:spLocks noGrp="1"/>
          </p:cNvSpPr>
          <p:nvPr>
            <p:ph type="ftr" sz="quarter" idx="3"/>
          </p:nvPr>
        </p:nvSpPr>
        <p:spPr>
          <a:xfrm>
            <a:off x="685800" y="6554697"/>
            <a:ext cx="5029200" cy="228600"/>
          </a:xfrm>
          <a:prstGeom prst="rect">
            <a:avLst/>
          </a:prstGeom>
        </p:spPr>
        <p:txBody>
          <a:bodyPr vert="horz" lIns="91440" tIns="45720" rIns="91440" bIns="45720" rtlCol="0" anchor="ctr"/>
          <a:lstStyle>
            <a:lvl1pPr algn="l">
              <a:defRPr sz="950" cap="all" baseline="0">
                <a:solidFill>
                  <a:schemeClr val="tx1">
                    <a:alpha val="80000"/>
                  </a:schemeClr>
                </a:solidFill>
              </a:defRPr>
            </a:lvl1pPr>
          </a:lstStyle>
          <a:p>
            <a:endParaRPr lang="en-US" dirty="0"/>
          </a:p>
        </p:txBody>
      </p:sp>
      <p:sp>
        <p:nvSpPr>
          <p:cNvPr id="6" name="Slide Number Placeholder 5"/>
          <p:cNvSpPr>
            <a:spLocks noGrp="1"/>
          </p:cNvSpPr>
          <p:nvPr>
            <p:ph type="sldNum" sz="quarter" idx="4"/>
          </p:nvPr>
        </p:nvSpPr>
        <p:spPr>
          <a:xfrm>
            <a:off x="8763926" y="5876412"/>
            <a:ext cx="2926080" cy="1397039"/>
          </a:xfrm>
          <a:prstGeom prst="rect">
            <a:avLst/>
          </a:prstGeom>
        </p:spPr>
        <p:txBody>
          <a:bodyPr vert="horz" lIns="91440" tIns="45720" rIns="91440" bIns="45720" rtlCol="0" anchor="b"/>
          <a:lstStyle>
            <a:lvl1pPr algn="r">
              <a:defRPr sz="10300" b="0">
                <a:ln>
                  <a:noFill/>
                </a:ln>
                <a:solidFill>
                  <a:schemeClr val="accent1">
                    <a:alpha val="25000"/>
                  </a:schemeClr>
                </a:solidFill>
                <a:latin typeface="+mj-lt"/>
              </a:defRPr>
            </a:lvl1pPr>
          </a:lstStyle>
          <a:p>
            <a:fld id="{4FAB73BC-B049-4115-A692-8D63A059BFB8}" type="slidenum">
              <a:rPr lang="en-US" dirty="0"/>
              <a:pPr/>
              <a:t>‹#›</a:t>
            </a:fld>
            <a:endParaRPr lang="en-US" dirty="0"/>
          </a:p>
        </p:txBody>
      </p:sp>
    </p:spTree>
    <p:extLst>
      <p:ext uri="{BB962C8B-B14F-4D97-AF65-F5344CB8AC3E}">
        <p14:creationId xmlns:p14="http://schemas.microsoft.com/office/powerpoint/2010/main" val="1592672860"/>
      </p:ext>
    </p:extLst>
  </p:cSld>
  <p:clrMap bg1="lt1" tx1="dk1" bg2="lt2" tx2="dk2" accent1="accent1" accent2="accent2" accent3="accent3" accent4="accent4" accent5="accent5" accent6="accent6" hlink="hlink" folHlink="folHlink"/>
  <p:sldLayoutIdLst>
    <p:sldLayoutId id="2147483759" r:id="rId1"/>
    <p:sldLayoutId id="2147483760" r:id="rId2"/>
    <p:sldLayoutId id="2147483761" r:id="rId3"/>
    <p:sldLayoutId id="2147483762" r:id="rId4"/>
    <p:sldLayoutId id="2147483763" r:id="rId5"/>
    <p:sldLayoutId id="2147483764" r:id="rId6"/>
    <p:sldLayoutId id="2147483765" r:id="rId7"/>
    <p:sldLayoutId id="2147483766" r:id="rId8"/>
    <p:sldLayoutId id="2147483767" r:id="rId9"/>
    <p:sldLayoutId id="2147483768" r:id="rId10"/>
    <p:sldLayoutId id="2147483769" r:id="rId11"/>
  </p:sldLayoutIdLst>
  <p:hf sldNum="0" hdr="0" ftr="0" dt="0"/>
  <p:txStyles>
    <p:titleStyle>
      <a:lvl1pPr algn="l" defTabSz="914400" rtl="0" eaLnBrk="1" latinLnBrk="0" hangingPunct="1">
        <a:lnSpc>
          <a:spcPct val="85000"/>
        </a:lnSpc>
        <a:spcBef>
          <a:spcPct val="0"/>
        </a:spcBef>
        <a:buNone/>
        <a:defRPr sz="5400" kern="1200" spc="-120" baseline="0">
          <a:solidFill>
            <a:schemeClr val="accent1"/>
          </a:solidFill>
          <a:latin typeface="+mj-lt"/>
          <a:ea typeface="+mj-ea"/>
          <a:cs typeface="+mj-cs"/>
        </a:defRPr>
      </a:lvl1pPr>
    </p:titleStyle>
    <p:bodyStyle>
      <a:lvl1pPr marL="91440" indent="-91440" algn="l" defTabSz="914400" rtl="0" eaLnBrk="1" latinLnBrk="0" hangingPunct="1">
        <a:lnSpc>
          <a:spcPct val="85000"/>
        </a:lnSpc>
        <a:spcBef>
          <a:spcPts val="1300"/>
        </a:spcBef>
        <a:buFont typeface="Arial" pitchFamily="34" charset="0"/>
        <a:buChar char=" "/>
        <a:defRPr sz="2400" kern="1200">
          <a:solidFill>
            <a:schemeClr val="tx1">
              <a:lumMod val="85000"/>
              <a:lumOff val="15000"/>
            </a:schemeClr>
          </a:solidFill>
          <a:latin typeface="+mn-lt"/>
          <a:ea typeface="+mn-ea"/>
          <a:cs typeface="+mn-cs"/>
        </a:defRPr>
      </a:lvl1pPr>
      <a:lvl2pPr marL="347472" indent="-342900" algn="l" defTabSz="914400" rtl="0" eaLnBrk="1" latinLnBrk="0" hangingPunct="1">
        <a:lnSpc>
          <a:spcPct val="85000"/>
        </a:lnSpc>
        <a:spcBef>
          <a:spcPts val="600"/>
        </a:spcBef>
        <a:buFont typeface="Arial" pitchFamily="34" charset="0"/>
        <a:buChar char=" "/>
        <a:defRPr sz="2400" kern="1200">
          <a:solidFill>
            <a:schemeClr val="tx1">
              <a:lumMod val="85000"/>
              <a:lumOff val="15000"/>
            </a:schemeClr>
          </a:solidFill>
          <a:latin typeface="+mn-lt"/>
          <a:ea typeface="+mn-ea"/>
          <a:cs typeface="+mn-cs"/>
        </a:defRPr>
      </a:lvl2pPr>
      <a:lvl3pPr marL="548640" indent="-548640" algn="l" defTabSz="914400" rtl="0" eaLnBrk="1" latinLnBrk="0" hangingPunct="1">
        <a:lnSpc>
          <a:spcPct val="85000"/>
        </a:lnSpc>
        <a:spcBef>
          <a:spcPts val="600"/>
        </a:spcBef>
        <a:buFont typeface="Arial" pitchFamily="34" charset="0"/>
        <a:buChar char=" "/>
        <a:defRPr sz="2000" i="1" kern="1200">
          <a:solidFill>
            <a:schemeClr val="tx1">
              <a:lumMod val="85000"/>
              <a:lumOff val="15000"/>
            </a:schemeClr>
          </a:solidFill>
          <a:latin typeface="+mn-lt"/>
          <a:ea typeface="+mn-ea"/>
          <a:cs typeface="+mn-cs"/>
        </a:defRPr>
      </a:lvl3pPr>
      <a:lvl4pPr marL="822960" indent="-82296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4pPr>
      <a:lvl5pPr marL="1097280" indent="-109728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36425" y="1391440"/>
            <a:ext cx="11546007" cy="923505"/>
          </a:xfrm>
          <a:prstGeom prst="rect">
            <a:avLst/>
          </a:prstGeom>
        </p:spPr>
        <p:txBody>
          <a:bodyPr vert="horz" lIns="0" tIns="0" rIns="0" bIns="0" rtlCol="0" anchor="t">
            <a:normAutofit/>
          </a:bodyPr>
          <a:lstStyle/>
          <a:p>
            <a:r>
              <a:rPr lang="en-US"/>
              <a:t>Click to edit Master title style</a:t>
            </a:r>
            <a:endParaRPr lang="en-AU"/>
          </a:p>
        </p:txBody>
      </p:sp>
      <p:sp>
        <p:nvSpPr>
          <p:cNvPr id="3" name="Text Placeholder 2"/>
          <p:cNvSpPr>
            <a:spLocks noGrp="1"/>
          </p:cNvSpPr>
          <p:nvPr>
            <p:ph type="body" idx="1"/>
          </p:nvPr>
        </p:nvSpPr>
        <p:spPr>
          <a:xfrm>
            <a:off x="321508" y="2365583"/>
            <a:ext cx="11546007" cy="4135251"/>
          </a:xfrm>
          <a:prstGeom prst="rect">
            <a:avLst/>
          </a:prstGeom>
        </p:spPr>
        <p:txBody>
          <a:bodyPr vert="horz" lIns="0" tIns="0" rIns="0" bIns="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4"/>
          <p:cNvSpPr>
            <a:spLocks noGrp="1"/>
          </p:cNvSpPr>
          <p:nvPr>
            <p:ph type="ftr" sz="quarter" idx="3"/>
          </p:nvPr>
        </p:nvSpPr>
        <p:spPr>
          <a:xfrm>
            <a:off x="2383047" y="184260"/>
            <a:ext cx="7425906" cy="217125"/>
          </a:xfrm>
          <a:prstGeom prst="rect">
            <a:avLst/>
          </a:prstGeom>
        </p:spPr>
        <p:txBody>
          <a:bodyPr vert="horz" lIns="0" tIns="0" rIns="0" bIns="0" rtlCol="0" anchor="ctr"/>
          <a:lstStyle>
            <a:lvl1pPr algn="l">
              <a:defRPr sz="984">
                <a:solidFill>
                  <a:schemeClr val="accent1"/>
                </a:solidFill>
              </a:defRPr>
            </a:lvl1pPr>
          </a:lstStyle>
          <a:p>
            <a:pPr algn="ctr"/>
            <a:r>
              <a:rPr lang="en-US" dirty="0"/>
              <a:t>Breaking the Mold: Women’s Leadership in Fundraising</a:t>
            </a:r>
            <a:endParaRPr lang="en-AU" dirty="0"/>
          </a:p>
        </p:txBody>
      </p:sp>
      <p:sp>
        <p:nvSpPr>
          <p:cNvPr id="7" name="Slide Number Placeholder 5"/>
          <p:cNvSpPr>
            <a:spLocks noGrp="1"/>
          </p:cNvSpPr>
          <p:nvPr>
            <p:ph type="sldNum" sz="quarter" idx="4"/>
          </p:nvPr>
        </p:nvSpPr>
        <p:spPr>
          <a:xfrm>
            <a:off x="11341686" y="6551472"/>
            <a:ext cx="523374" cy="217125"/>
          </a:xfrm>
          <a:prstGeom prst="rect">
            <a:avLst/>
          </a:prstGeom>
        </p:spPr>
        <p:txBody>
          <a:bodyPr vert="horz" lIns="0" tIns="0" rIns="0" bIns="0" rtlCol="0" anchor="ctr"/>
          <a:lstStyle>
            <a:lvl1pPr algn="r">
              <a:defRPr sz="984">
                <a:solidFill>
                  <a:schemeClr val="accent1"/>
                </a:solidFill>
              </a:defRPr>
            </a:lvl1pPr>
          </a:lstStyle>
          <a:p>
            <a:fld id="{E917DE0E-AFB1-41FD-BC35-27DB61CA125F}" type="slidenum">
              <a:rPr lang="en-AU" smtClean="0"/>
              <a:pPr/>
              <a:t>‹#›</a:t>
            </a:fld>
            <a:endParaRPr lang="en-AU"/>
          </a:p>
        </p:txBody>
      </p:sp>
      <p:pic>
        <p:nvPicPr>
          <p:cNvPr id="8" name="Picture 7">
            <a:extLst>
              <a:ext uri="{FF2B5EF4-FFF2-40B4-BE49-F238E27FC236}">
                <a16:creationId xmlns:a16="http://schemas.microsoft.com/office/drawing/2014/main" id="{4A91AD2D-6843-47B9-8478-87C6C9F45659}"/>
              </a:ext>
            </a:extLst>
          </p:cNvPr>
          <p:cNvPicPr>
            <a:picLocks noChangeAspect="1"/>
          </p:cNvPicPr>
          <p:nvPr userDrawn="1"/>
        </p:nvPicPr>
        <p:blipFill>
          <a:blip r:embed="rId32"/>
          <a:stretch>
            <a:fillRect/>
          </a:stretch>
        </p:blipFill>
        <p:spPr>
          <a:xfrm>
            <a:off x="10328509" y="244059"/>
            <a:ext cx="1557525" cy="131646"/>
          </a:xfrm>
          <a:prstGeom prst="rect">
            <a:avLst/>
          </a:prstGeom>
        </p:spPr>
      </p:pic>
    </p:spTree>
    <p:extLst>
      <p:ext uri="{BB962C8B-B14F-4D97-AF65-F5344CB8AC3E}">
        <p14:creationId xmlns:p14="http://schemas.microsoft.com/office/powerpoint/2010/main" val="888994192"/>
      </p:ext>
    </p:extLst>
  </p:cSld>
  <p:clrMap bg1="lt1" tx1="dk1" bg2="lt2" tx2="dk2" accent1="accent1" accent2="accent2" accent3="accent3" accent4="accent4" accent5="accent5" accent6="accent6" hlink="hlink" folHlink="folHlink"/>
  <p:sldLayoutIdLst>
    <p:sldLayoutId id="2147483783" r:id="rId1"/>
    <p:sldLayoutId id="2147483784" r:id="rId2"/>
    <p:sldLayoutId id="2147483785" r:id="rId3"/>
    <p:sldLayoutId id="2147483786" r:id="rId4"/>
    <p:sldLayoutId id="2147483787" r:id="rId5"/>
    <p:sldLayoutId id="2147483788" r:id="rId6"/>
    <p:sldLayoutId id="2147483789" r:id="rId7"/>
    <p:sldLayoutId id="2147483790" r:id="rId8"/>
    <p:sldLayoutId id="2147483791" r:id="rId9"/>
    <p:sldLayoutId id="2147483792" r:id="rId10"/>
    <p:sldLayoutId id="2147483793" r:id="rId11"/>
    <p:sldLayoutId id="2147483794" r:id="rId12"/>
    <p:sldLayoutId id="2147483795" r:id="rId13"/>
    <p:sldLayoutId id="2147483796" r:id="rId14"/>
    <p:sldLayoutId id="2147483797" r:id="rId15"/>
    <p:sldLayoutId id="2147483798" r:id="rId16"/>
    <p:sldLayoutId id="2147483799" r:id="rId17"/>
    <p:sldLayoutId id="2147483800" r:id="rId18"/>
    <p:sldLayoutId id="2147483801" r:id="rId19"/>
    <p:sldLayoutId id="2147483802" r:id="rId20"/>
    <p:sldLayoutId id="2147483803" r:id="rId21"/>
    <p:sldLayoutId id="2147483804" r:id="rId22"/>
    <p:sldLayoutId id="2147483805" r:id="rId23"/>
    <p:sldLayoutId id="2147483806" r:id="rId24"/>
    <p:sldLayoutId id="2147483807" r:id="rId25"/>
    <p:sldLayoutId id="2147483808" r:id="rId26"/>
    <p:sldLayoutId id="2147483809" r:id="rId27"/>
    <p:sldLayoutId id="2147483810" r:id="rId28"/>
    <p:sldLayoutId id="2147483811" r:id="rId29"/>
    <p:sldLayoutId id="2147483812" r:id="rId30"/>
  </p:sldLayoutIdLst>
  <p:hf hdr="0" dt="0"/>
  <p:txStyles>
    <p:titleStyle>
      <a:lvl1pPr algn="l" defTabSz="643006" rtl="0" eaLnBrk="1" latinLnBrk="0" hangingPunct="1">
        <a:lnSpc>
          <a:spcPct val="85000"/>
        </a:lnSpc>
        <a:spcBef>
          <a:spcPct val="0"/>
        </a:spcBef>
        <a:buNone/>
        <a:defRPr sz="3094" b="0" kern="1200">
          <a:solidFill>
            <a:schemeClr val="accent1"/>
          </a:solidFill>
          <a:latin typeface="+mj-lt"/>
          <a:ea typeface="+mj-ea"/>
          <a:cs typeface="+mj-cs"/>
        </a:defRPr>
      </a:lvl1pPr>
    </p:titleStyle>
    <p:bodyStyle>
      <a:lvl1pPr marL="361691" indent="-361691" algn="l" defTabSz="643006" rtl="0" eaLnBrk="1" latinLnBrk="0" hangingPunct="1">
        <a:lnSpc>
          <a:spcPct val="120000"/>
        </a:lnSpc>
        <a:spcBef>
          <a:spcPts val="422"/>
        </a:spcBef>
        <a:spcAft>
          <a:spcPts val="422"/>
        </a:spcAft>
        <a:buClr>
          <a:schemeClr val="accent1"/>
        </a:buClr>
        <a:buFont typeface="Arial" charset="0"/>
        <a:buChar char="•"/>
        <a:defRPr sz="1969" kern="1200">
          <a:solidFill>
            <a:schemeClr val="accent1"/>
          </a:solidFill>
          <a:latin typeface="+mn-lt"/>
          <a:ea typeface="+mn-ea"/>
          <a:cs typeface="+mn-cs"/>
        </a:defRPr>
      </a:lvl1pPr>
      <a:lvl2pPr marL="643006" indent="-321503" algn="l" defTabSz="643006" rtl="0" eaLnBrk="1" latinLnBrk="0" hangingPunct="1">
        <a:lnSpc>
          <a:spcPct val="120000"/>
        </a:lnSpc>
        <a:spcBef>
          <a:spcPts val="422"/>
        </a:spcBef>
        <a:spcAft>
          <a:spcPts val="422"/>
        </a:spcAft>
        <a:buClr>
          <a:schemeClr val="accent1"/>
        </a:buClr>
        <a:buFont typeface="Arial" charset="0"/>
        <a:buChar char="•"/>
        <a:defRPr sz="1688" kern="1200">
          <a:solidFill>
            <a:schemeClr val="accent1"/>
          </a:solidFill>
          <a:latin typeface="+mn-lt"/>
          <a:ea typeface="+mn-ea"/>
          <a:cs typeface="+mn-cs"/>
        </a:defRPr>
      </a:lvl2pPr>
      <a:lvl3pPr marL="964509" indent="-321503" algn="l" defTabSz="643006" rtl="0" eaLnBrk="1" latinLnBrk="0" hangingPunct="1">
        <a:lnSpc>
          <a:spcPct val="120000"/>
        </a:lnSpc>
        <a:spcBef>
          <a:spcPts val="422"/>
        </a:spcBef>
        <a:spcAft>
          <a:spcPts val="422"/>
        </a:spcAft>
        <a:buClr>
          <a:schemeClr val="accent1"/>
        </a:buClr>
        <a:buFont typeface="Arial" charset="0"/>
        <a:buChar char="•"/>
        <a:defRPr sz="1406" kern="1200">
          <a:solidFill>
            <a:schemeClr val="accent1"/>
          </a:solidFill>
          <a:latin typeface="+mn-lt"/>
          <a:ea typeface="+mn-ea"/>
          <a:cs typeface="+mn-cs"/>
        </a:defRPr>
      </a:lvl3pPr>
      <a:lvl4pPr marL="1286012" indent="-321503" algn="l" defTabSz="643006" rtl="0" eaLnBrk="1" latinLnBrk="0" hangingPunct="1">
        <a:lnSpc>
          <a:spcPct val="120000"/>
        </a:lnSpc>
        <a:spcBef>
          <a:spcPts val="422"/>
        </a:spcBef>
        <a:spcAft>
          <a:spcPts val="422"/>
        </a:spcAft>
        <a:buClr>
          <a:schemeClr val="accent1"/>
        </a:buClr>
        <a:buFont typeface="Arial" charset="0"/>
        <a:buChar char="•"/>
        <a:defRPr sz="1406" kern="1200" baseline="0">
          <a:solidFill>
            <a:schemeClr val="accent1"/>
          </a:solidFill>
          <a:latin typeface="+mn-lt"/>
          <a:ea typeface="+mn-ea"/>
          <a:cs typeface="+mn-cs"/>
        </a:defRPr>
      </a:lvl4pPr>
      <a:lvl5pPr marL="1607515" indent="-321503" algn="l" defTabSz="643006" rtl="0" eaLnBrk="1" latinLnBrk="0" hangingPunct="1">
        <a:lnSpc>
          <a:spcPct val="120000"/>
        </a:lnSpc>
        <a:spcBef>
          <a:spcPts val="422"/>
        </a:spcBef>
        <a:spcAft>
          <a:spcPts val="422"/>
        </a:spcAft>
        <a:buClr>
          <a:schemeClr val="accent1"/>
        </a:buClr>
        <a:buFont typeface="Arial" charset="0"/>
        <a:buChar char="•"/>
        <a:defRPr sz="1406" b="0" kern="1200" baseline="0">
          <a:solidFill>
            <a:schemeClr val="accent1"/>
          </a:solidFill>
          <a:latin typeface="+mj-lt"/>
          <a:ea typeface="+mn-ea"/>
          <a:cs typeface="+mn-cs"/>
        </a:defRPr>
      </a:lvl5pPr>
      <a:lvl6pPr marL="1929018" indent="-321503" algn="l" defTabSz="643006" rtl="0" eaLnBrk="1" latinLnBrk="0" hangingPunct="1">
        <a:lnSpc>
          <a:spcPct val="120000"/>
        </a:lnSpc>
        <a:spcBef>
          <a:spcPct val="20000"/>
        </a:spcBef>
        <a:buFont typeface="Arial" charset="0"/>
        <a:buChar char="•"/>
        <a:defRPr sz="1406" kern="1200" baseline="0">
          <a:solidFill>
            <a:schemeClr val="accent1"/>
          </a:solidFill>
          <a:latin typeface="+mn-lt"/>
          <a:ea typeface="+mn-ea"/>
          <a:cs typeface="+mn-cs"/>
        </a:defRPr>
      </a:lvl6pPr>
      <a:lvl7pPr marL="2089770" indent="-160752" algn="l" defTabSz="643006" rtl="0" eaLnBrk="1" latinLnBrk="0" hangingPunct="1">
        <a:spcBef>
          <a:spcPct val="20000"/>
        </a:spcBef>
        <a:buFont typeface="Arial" pitchFamily="34" charset="0"/>
        <a:buChar char="•"/>
        <a:defRPr sz="1406" kern="1200">
          <a:solidFill>
            <a:schemeClr val="tx1"/>
          </a:solidFill>
          <a:latin typeface="+mn-lt"/>
          <a:ea typeface="+mn-ea"/>
          <a:cs typeface="+mn-cs"/>
        </a:defRPr>
      </a:lvl7pPr>
      <a:lvl8pPr marL="2411273" indent="-160752" algn="l" defTabSz="643006" rtl="0" eaLnBrk="1" latinLnBrk="0" hangingPunct="1">
        <a:spcBef>
          <a:spcPct val="20000"/>
        </a:spcBef>
        <a:buFont typeface="Arial" pitchFamily="34" charset="0"/>
        <a:buChar char="•"/>
        <a:defRPr sz="1406" kern="1200">
          <a:solidFill>
            <a:schemeClr val="tx1"/>
          </a:solidFill>
          <a:latin typeface="+mn-lt"/>
          <a:ea typeface="+mn-ea"/>
          <a:cs typeface="+mn-cs"/>
        </a:defRPr>
      </a:lvl8pPr>
      <a:lvl9pPr marL="2732776" indent="-160752" algn="l" defTabSz="643006" rtl="0" eaLnBrk="1" latinLnBrk="0" hangingPunct="1">
        <a:spcBef>
          <a:spcPct val="20000"/>
        </a:spcBef>
        <a:buFont typeface="Arial" pitchFamily="34" charset="0"/>
        <a:buChar char="•"/>
        <a:defRPr sz="1406" kern="1200">
          <a:solidFill>
            <a:schemeClr val="tx1"/>
          </a:solidFill>
          <a:latin typeface="+mn-lt"/>
          <a:ea typeface="+mn-ea"/>
          <a:cs typeface="+mn-cs"/>
        </a:defRPr>
      </a:lvl9pPr>
    </p:bodyStyle>
    <p:otherStyle>
      <a:defPPr>
        <a:defRPr lang="en-US"/>
      </a:defPPr>
      <a:lvl1pPr marL="0" algn="l" defTabSz="643006" rtl="0" eaLnBrk="1" latinLnBrk="0" hangingPunct="1">
        <a:defRPr sz="1266" kern="1200">
          <a:solidFill>
            <a:schemeClr val="tx1"/>
          </a:solidFill>
          <a:latin typeface="+mn-lt"/>
          <a:ea typeface="+mn-ea"/>
          <a:cs typeface="+mn-cs"/>
        </a:defRPr>
      </a:lvl1pPr>
      <a:lvl2pPr marL="321503" algn="l" defTabSz="643006" rtl="0" eaLnBrk="1" latinLnBrk="0" hangingPunct="1">
        <a:defRPr sz="1266" kern="1200">
          <a:solidFill>
            <a:schemeClr val="tx1"/>
          </a:solidFill>
          <a:latin typeface="+mn-lt"/>
          <a:ea typeface="+mn-ea"/>
          <a:cs typeface="+mn-cs"/>
        </a:defRPr>
      </a:lvl2pPr>
      <a:lvl3pPr marL="643006" algn="l" defTabSz="643006" rtl="0" eaLnBrk="1" latinLnBrk="0" hangingPunct="1">
        <a:defRPr sz="1266" kern="1200">
          <a:solidFill>
            <a:schemeClr val="tx1"/>
          </a:solidFill>
          <a:latin typeface="+mn-lt"/>
          <a:ea typeface="+mn-ea"/>
          <a:cs typeface="+mn-cs"/>
        </a:defRPr>
      </a:lvl3pPr>
      <a:lvl4pPr marL="964509" algn="l" defTabSz="643006" rtl="0" eaLnBrk="1" latinLnBrk="0" hangingPunct="1">
        <a:defRPr sz="1266" kern="1200">
          <a:solidFill>
            <a:schemeClr val="tx1"/>
          </a:solidFill>
          <a:latin typeface="+mn-lt"/>
          <a:ea typeface="+mn-ea"/>
          <a:cs typeface="+mn-cs"/>
        </a:defRPr>
      </a:lvl4pPr>
      <a:lvl5pPr marL="1286012" algn="l" defTabSz="643006" rtl="0" eaLnBrk="1" latinLnBrk="0" hangingPunct="1">
        <a:defRPr sz="1266" kern="1200">
          <a:solidFill>
            <a:schemeClr val="tx1"/>
          </a:solidFill>
          <a:latin typeface="+mn-lt"/>
          <a:ea typeface="+mn-ea"/>
          <a:cs typeface="+mn-cs"/>
        </a:defRPr>
      </a:lvl5pPr>
      <a:lvl6pPr marL="1607515" algn="l" defTabSz="643006" rtl="0" eaLnBrk="1" latinLnBrk="0" hangingPunct="1">
        <a:defRPr sz="1266" kern="1200">
          <a:solidFill>
            <a:schemeClr val="tx1"/>
          </a:solidFill>
          <a:latin typeface="+mn-lt"/>
          <a:ea typeface="+mn-ea"/>
          <a:cs typeface="+mn-cs"/>
        </a:defRPr>
      </a:lvl6pPr>
      <a:lvl7pPr marL="1929018" algn="l" defTabSz="643006" rtl="0" eaLnBrk="1" latinLnBrk="0" hangingPunct="1">
        <a:defRPr sz="1266" kern="1200">
          <a:solidFill>
            <a:schemeClr val="tx1"/>
          </a:solidFill>
          <a:latin typeface="+mn-lt"/>
          <a:ea typeface="+mn-ea"/>
          <a:cs typeface="+mn-cs"/>
        </a:defRPr>
      </a:lvl7pPr>
      <a:lvl8pPr marL="2250521" algn="l" defTabSz="643006" rtl="0" eaLnBrk="1" latinLnBrk="0" hangingPunct="1">
        <a:defRPr sz="1266" kern="1200">
          <a:solidFill>
            <a:schemeClr val="tx1"/>
          </a:solidFill>
          <a:latin typeface="+mn-lt"/>
          <a:ea typeface="+mn-ea"/>
          <a:cs typeface="+mn-cs"/>
        </a:defRPr>
      </a:lvl8pPr>
      <a:lvl9pPr marL="2572024" algn="l" defTabSz="643006" rtl="0" eaLnBrk="1" latinLnBrk="0" hangingPunct="1">
        <a:defRPr sz="1266"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5816">
          <p15:clr>
            <a:srgbClr val="F26B43"/>
          </p15:clr>
        </p15:guide>
        <p15:guide id="2" pos="7973">
          <p15:clr>
            <a:srgbClr val="F26B43"/>
          </p15:clr>
        </p15:guide>
        <p15:guide id="3" pos="216">
          <p15:clr>
            <a:srgbClr val="F26B43"/>
          </p15:clr>
        </p15:guide>
        <p15:guide id="4" orient="horz" pos="2119">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94BDA031-D1BE-45D7-B8DD-7E8473915003}"/>
              </a:ext>
            </a:extLst>
          </p:cNvPr>
          <p:cNvSpPr/>
          <p:nvPr userDrawn="1"/>
        </p:nvSpPr>
        <p:spPr>
          <a:xfrm>
            <a:off x="0" y="6248400"/>
            <a:ext cx="12192000" cy="609600"/>
          </a:xfrm>
          <a:prstGeom prst="rect">
            <a:avLst/>
          </a:prstGeom>
          <a:solidFill>
            <a:srgbClr val="08254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dirty="0"/>
          </a:p>
        </p:txBody>
      </p:sp>
      <p:pic>
        <p:nvPicPr>
          <p:cNvPr id="12" name="Picture 11" descr="A close up of a logo&#10;&#10;Description automatically generated">
            <a:extLst>
              <a:ext uri="{FF2B5EF4-FFF2-40B4-BE49-F238E27FC236}">
                <a16:creationId xmlns:a16="http://schemas.microsoft.com/office/drawing/2014/main" id="{A12037F8-B497-4589-BD96-77DD7E49203E}"/>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5086878" y="6389218"/>
            <a:ext cx="2018244" cy="327965"/>
          </a:xfrm>
          <a:prstGeom prst="rect">
            <a:avLst/>
          </a:prstGeom>
        </p:spPr>
      </p:pic>
      <p:sp>
        <p:nvSpPr>
          <p:cNvPr id="13" name="Rectangle 7">
            <a:extLst>
              <a:ext uri="{FF2B5EF4-FFF2-40B4-BE49-F238E27FC236}">
                <a16:creationId xmlns:a16="http://schemas.microsoft.com/office/drawing/2014/main" id="{AB064E9A-385A-4D5F-98A0-42C02D8B3D91}"/>
              </a:ext>
            </a:extLst>
          </p:cNvPr>
          <p:cNvSpPr>
            <a:spLocks noChangeArrowheads="1"/>
          </p:cNvSpPr>
          <p:nvPr userDrawn="1"/>
        </p:nvSpPr>
        <p:spPr bwMode="auto">
          <a:xfrm>
            <a:off x="11290300" y="6400802"/>
            <a:ext cx="584200" cy="246221"/>
          </a:xfrm>
          <a:prstGeom prst="rect">
            <a:avLst/>
          </a:prstGeom>
          <a:noFill/>
          <a:ln w="9525">
            <a:noFill/>
            <a:miter lim="800000"/>
            <a:headEnd/>
            <a:tailEnd/>
          </a:ln>
        </p:spPr>
        <p:txBody>
          <a:bodyPr>
            <a:spAutoFit/>
          </a:bodyPr>
          <a:lstStyle/>
          <a:p>
            <a:pPr algn="r">
              <a:defRPr/>
            </a:pPr>
            <a:fld id="{0A3DD9D9-BE77-405B-B3A2-7E159B90A489}" type="slidenum">
              <a:rPr lang="en-US" sz="1000">
                <a:solidFill>
                  <a:schemeClr val="bg1"/>
                </a:solidFill>
                <a:latin typeface="Open Sans" panose="020B0606030504020204" pitchFamily="34" charset="0"/>
                <a:ea typeface="Open Sans" panose="020B0606030504020204" pitchFamily="34" charset="0"/>
                <a:cs typeface="Open Sans" panose="020B0606030504020204" pitchFamily="34" charset="0"/>
              </a:rPr>
              <a:pPr algn="r">
                <a:defRPr/>
              </a:pPr>
              <a:t>‹#›</a:t>
            </a:fld>
            <a:endParaRPr lang="en-US" sz="100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91121089"/>
      </p:ext>
    </p:extLst>
  </p:cSld>
  <p:clrMap bg1="lt1" tx1="dk1" bg2="lt2" tx2="dk2" accent1="accent1" accent2="accent2" accent3="accent3" accent4="accent4" accent5="accent5" accent6="accent6" hlink="hlink" folHlink="folHlink"/>
  <p:sldLayoutIdLst>
    <p:sldLayoutId id="2147483814" r:id="rId1"/>
  </p:sldLayoutIdLst>
  <p:txStyles>
    <p:titleStyle>
      <a:lvl1pPr algn="l" defTabSz="914400" rtl="0" eaLnBrk="1" latinLnBrk="0" hangingPunct="1">
        <a:lnSpc>
          <a:spcPct val="90000"/>
        </a:lnSpc>
        <a:spcBef>
          <a:spcPct val="0"/>
        </a:spcBef>
        <a:buNone/>
        <a:defRPr sz="44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764DE79-268F-4C1A-8933-263129D2AF90}" type="datetimeFigureOut">
              <a:rPr lang="en-US" dirty="0"/>
              <a:t>3/3/2023</a:t>
            </a:fld>
            <a:endParaRPr lang="en-US" dirty="0"/>
          </a:p>
        </p:txBody>
      </p:sp>
      <p:sp>
        <p:nvSpPr>
          <p:cNvPr id="5" name="Footer Placeholder 4"/>
          <p:cNvSpPr>
            <a:spLocks noGrp="1"/>
          </p:cNvSpPr>
          <p:nvPr>
            <p:ph type="ftr" sz="quarter" idx="3"/>
            <p:custDataLst>
              <p:tags r:id="rId14"/>
            </p:custDataLst>
          </p:nvPr>
        </p:nvSpPr>
        <p:spPr>
          <a:xfrm>
            <a:off x="0" y="6356350"/>
            <a:ext cx="12192000" cy="365125"/>
          </a:xfrm>
          <a:prstGeom prst="rect">
            <a:avLst/>
          </a:prstGeom>
        </p:spPr>
        <p:txBody>
          <a:bodyPr vert="horz" lIns="91440" tIns="45720" rIns="91440" bIns="45720" rtlCol="0" anchor="ctr"/>
          <a:lstStyle>
            <a:lvl1pPr algn="l">
              <a:defRPr lang="en-US" sz="100" b="0" i="0" u="none">
                <a:solidFill>
                  <a:srgbClr val="000000"/>
                </a:solidFill>
                <a:latin typeface="Times New Roman" panose="02020603050405020304" pitchFamily="18" charset="0"/>
              </a:defRPr>
            </a:lvl1pPr>
          </a:lstStyle>
          <a:p>
            <a:r>
              <a:rPr lang="en-US" dirty="0"/>
              <a:t> </a:t>
            </a: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8F63A3B-78C7-47BE-AE5E-E10140E04643}" type="slidenum">
              <a:rPr lang="en-US" dirty="0"/>
              <a:t>‹#›</a:t>
            </a:fld>
            <a:endParaRPr lang="en-US" dirty="0"/>
          </a:p>
        </p:txBody>
      </p:sp>
      <p:sp>
        <p:nvSpPr>
          <p:cNvPr id="7" name="Rectangle 6">
            <a:extLst>
              <a:ext uri="{FF2B5EF4-FFF2-40B4-BE49-F238E27FC236}">
                <a16:creationId xmlns:a16="http://schemas.microsoft.com/office/drawing/2014/main" id="{308DC437-449B-4D38-A3C8-AB9C58FCBDEC}"/>
              </a:ext>
            </a:extLst>
          </p:cNvPr>
          <p:cNvSpPr/>
          <p:nvPr userDrawn="1"/>
        </p:nvSpPr>
        <p:spPr>
          <a:xfrm>
            <a:off x="0" y="6248400"/>
            <a:ext cx="12192000" cy="609600"/>
          </a:xfrm>
          <a:prstGeom prst="rect">
            <a:avLst/>
          </a:prstGeom>
          <a:solidFill>
            <a:srgbClr val="08254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dirty="0"/>
          </a:p>
        </p:txBody>
      </p:sp>
      <p:pic>
        <p:nvPicPr>
          <p:cNvPr id="8" name="Picture 7" descr="A close up of a logo&#10;&#10;Description automatically generated">
            <a:extLst>
              <a:ext uri="{FF2B5EF4-FFF2-40B4-BE49-F238E27FC236}">
                <a16:creationId xmlns:a16="http://schemas.microsoft.com/office/drawing/2014/main" id="{B5407905-ADB7-4818-98B6-8EDD6443FA4D}"/>
              </a:ext>
            </a:extLst>
          </p:cNvPr>
          <p:cNvPicPr>
            <a:picLocks noChangeAspect="1"/>
          </p:cNvPicPr>
          <p:nvPr userDrawn="1"/>
        </p:nvPicPr>
        <p:blipFill>
          <a:blip r:embed="rId15" cstate="screen">
            <a:extLst>
              <a:ext uri="{28A0092B-C50C-407E-A947-70E740481C1C}">
                <a14:useLocalDpi xmlns:a14="http://schemas.microsoft.com/office/drawing/2010/main"/>
              </a:ext>
            </a:extLst>
          </a:blip>
          <a:stretch>
            <a:fillRect/>
          </a:stretch>
        </p:blipFill>
        <p:spPr>
          <a:xfrm>
            <a:off x="5086878" y="6389218"/>
            <a:ext cx="2018244" cy="327965"/>
          </a:xfrm>
          <a:prstGeom prst="rect">
            <a:avLst/>
          </a:prstGeom>
        </p:spPr>
      </p:pic>
      <p:sp>
        <p:nvSpPr>
          <p:cNvPr id="9" name="Rectangle 7">
            <a:extLst>
              <a:ext uri="{FF2B5EF4-FFF2-40B4-BE49-F238E27FC236}">
                <a16:creationId xmlns:a16="http://schemas.microsoft.com/office/drawing/2014/main" id="{0D5ECF48-756A-4E9D-B24D-36DF4BAE4A2F}"/>
              </a:ext>
            </a:extLst>
          </p:cNvPr>
          <p:cNvSpPr>
            <a:spLocks noChangeArrowheads="1"/>
          </p:cNvSpPr>
          <p:nvPr userDrawn="1"/>
        </p:nvSpPr>
        <p:spPr bwMode="auto">
          <a:xfrm>
            <a:off x="11290300" y="6400802"/>
            <a:ext cx="584200" cy="246221"/>
          </a:xfrm>
          <a:prstGeom prst="rect">
            <a:avLst/>
          </a:prstGeom>
          <a:noFill/>
          <a:ln w="9525">
            <a:noFill/>
            <a:miter lim="800000"/>
            <a:headEnd/>
            <a:tailEnd/>
          </a:ln>
        </p:spPr>
        <p:txBody>
          <a:bodyPr>
            <a:spAutoFit/>
          </a:bodyPr>
          <a:lstStyle/>
          <a:p>
            <a:pPr algn="r">
              <a:defRPr/>
            </a:pPr>
            <a:fld id="{0A3DD9D9-BE77-405B-B3A2-7E159B90A489}" type="slidenum">
              <a:rPr lang="en-US" sz="1000">
                <a:solidFill>
                  <a:schemeClr val="bg1"/>
                </a:solidFill>
                <a:latin typeface="Open Sans" panose="020B0606030504020204" pitchFamily="34" charset="0"/>
                <a:ea typeface="Open Sans" panose="020B0606030504020204" pitchFamily="34" charset="0"/>
                <a:cs typeface="Open Sans" panose="020B0606030504020204" pitchFamily="34" charset="0"/>
              </a:rPr>
              <a:pPr algn="r">
                <a:defRPr/>
              </a:pPr>
              <a:t>‹#›</a:t>
            </a:fld>
            <a:endParaRPr lang="en-US" sz="100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2987960883"/>
      </p:ext>
    </p:extLst>
  </p:cSld>
  <p:clrMap bg1="lt1" tx1="dk1" bg2="lt2" tx2="dk2" accent1="accent1" accent2="accent2" accent3="accent3" accent4="accent4" accent5="accent5" accent6="accent6" hlink="hlink" folHlink="folHlink"/>
  <p:sldLayoutIdLst>
    <p:sldLayoutId id="2147483816" r:id="rId1"/>
    <p:sldLayoutId id="2147483817" r:id="rId2"/>
    <p:sldLayoutId id="2147483818" r:id="rId3"/>
    <p:sldLayoutId id="2147483819" r:id="rId4"/>
    <p:sldLayoutId id="2147483820" r:id="rId5"/>
    <p:sldLayoutId id="2147483821" r:id="rId6"/>
    <p:sldLayoutId id="2147483822" r:id="rId7"/>
    <p:sldLayoutId id="2147483823" r:id="rId8"/>
    <p:sldLayoutId id="2147483824" r:id="rId9"/>
    <p:sldLayoutId id="2147483825" r:id="rId10"/>
    <p:sldLayoutId id="2147483826" r:id="rId11"/>
    <p:sldLayoutId id="2147483827" r:id="rId12"/>
  </p:sldLayoutIdLst>
  <p:hf sldNum="0"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25"/>
        <p:cNvGrpSpPr/>
        <p:nvPr/>
      </p:nvGrpSpPr>
      <p:grpSpPr>
        <a:xfrm>
          <a:off x="0" y="0"/>
          <a:ext cx="0" cy="0"/>
          <a:chOff x="0" y="0"/>
          <a:chExt cx="0" cy="0"/>
        </a:xfrm>
      </p:grpSpPr>
      <p:sp>
        <p:nvSpPr>
          <p:cNvPr id="126" name="Google Shape;126;p69"/>
          <p:cNvSpPr txBox="1">
            <a:spLocks noGrp="1"/>
          </p:cNvSpPr>
          <p:nvPr>
            <p:ph type="title"/>
          </p:nvPr>
        </p:nvSpPr>
        <p:spPr>
          <a:xfrm>
            <a:off x="838200" y="365127"/>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3300"/>
              <a:buFont typeface="Calibri"/>
              <a:buNone/>
              <a:defRPr sz="33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27" name="Google Shape;127;p69"/>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361950" algn="l" rtl="0">
              <a:lnSpc>
                <a:spcPct val="90000"/>
              </a:lnSpc>
              <a:spcBef>
                <a:spcPts val="750"/>
              </a:spcBef>
              <a:spcAft>
                <a:spcPts val="0"/>
              </a:spcAft>
              <a:buClr>
                <a:schemeClr val="dk1"/>
              </a:buClr>
              <a:buSzPts val="2100"/>
              <a:buFont typeface="Arial"/>
              <a:buChar char="•"/>
              <a:defRPr sz="2100" b="0" i="0" u="none" strike="noStrike" cap="none">
                <a:solidFill>
                  <a:schemeClr val="dk1"/>
                </a:solidFill>
                <a:latin typeface="Calibri"/>
                <a:ea typeface="Calibri"/>
                <a:cs typeface="Calibri"/>
                <a:sym typeface="Calibri"/>
              </a:defRPr>
            </a:lvl1pPr>
            <a:lvl2pPr marL="914400" marR="0" lvl="1" indent="-342900" algn="l" rtl="0">
              <a:lnSpc>
                <a:spcPct val="90000"/>
              </a:lnSpc>
              <a:spcBef>
                <a:spcPts val="375"/>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2pPr>
            <a:lvl3pPr marL="1371600" marR="0" lvl="2" indent="-323850" algn="l" rtl="0">
              <a:lnSpc>
                <a:spcPct val="90000"/>
              </a:lnSpc>
              <a:spcBef>
                <a:spcPts val="375"/>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3pPr>
            <a:lvl4pPr marL="1828800" marR="0" lvl="3"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4pPr>
            <a:lvl5pPr marL="2286000" marR="0" lvl="4"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5pPr>
            <a:lvl6pPr marL="2743200" marR="0" lvl="5"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6pPr>
            <a:lvl7pPr marL="3200400" marR="0" lvl="6"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7pPr>
            <a:lvl8pPr marL="3657600" marR="0" lvl="7"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8pPr>
            <a:lvl9pPr marL="4114800" marR="0" lvl="8"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9pPr>
          </a:lstStyle>
          <a:p>
            <a:endParaRPr/>
          </a:p>
        </p:txBody>
      </p:sp>
      <p:sp>
        <p:nvSpPr>
          <p:cNvPr id="128" name="Google Shape;128;p69"/>
          <p:cNvSpPr txBox="1">
            <a:spLocks noGrp="1"/>
          </p:cNvSpPr>
          <p:nvPr>
            <p:ph type="dt" idx="10"/>
          </p:nvPr>
        </p:nvSpPr>
        <p:spPr>
          <a:xfrm>
            <a:off x="838200" y="6356352"/>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9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29" name="Google Shape;129;p69"/>
          <p:cNvSpPr txBox="1">
            <a:spLocks noGrp="1"/>
          </p:cNvSpPr>
          <p:nvPr>
            <p:ph type="ftr" idx="11"/>
          </p:nvPr>
        </p:nvSpPr>
        <p:spPr>
          <a:xfrm>
            <a:off x="4038600" y="6356352"/>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9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30" name="Google Shape;130;p69"/>
          <p:cNvSpPr txBox="1">
            <a:spLocks noGrp="1"/>
          </p:cNvSpPr>
          <p:nvPr>
            <p:ph type="sldNum" idx="12"/>
          </p:nvPr>
        </p:nvSpPr>
        <p:spPr>
          <a:xfrm>
            <a:off x="8610600" y="6356352"/>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900" b="0" i="0" u="none" strike="noStrike" cap="none">
                <a:solidFill>
                  <a:srgbClr val="888888"/>
                </a:solidFill>
                <a:latin typeface="Calibri"/>
                <a:ea typeface="Calibri"/>
                <a:cs typeface="Calibri"/>
                <a:sym typeface="Calibri"/>
              </a:defRPr>
            </a:lvl1pPr>
            <a:lvl2pPr marL="0" marR="0" lvl="1" indent="0" algn="r" rtl="0">
              <a:spcBef>
                <a:spcPts val="0"/>
              </a:spcBef>
              <a:buNone/>
              <a:defRPr sz="900" b="0" i="0" u="none" strike="noStrike" cap="none">
                <a:solidFill>
                  <a:srgbClr val="888888"/>
                </a:solidFill>
                <a:latin typeface="Calibri"/>
                <a:ea typeface="Calibri"/>
                <a:cs typeface="Calibri"/>
                <a:sym typeface="Calibri"/>
              </a:defRPr>
            </a:lvl2pPr>
            <a:lvl3pPr marL="0" marR="0" lvl="2" indent="0" algn="r" rtl="0">
              <a:spcBef>
                <a:spcPts val="0"/>
              </a:spcBef>
              <a:buNone/>
              <a:defRPr sz="900" b="0" i="0" u="none" strike="noStrike" cap="none">
                <a:solidFill>
                  <a:srgbClr val="888888"/>
                </a:solidFill>
                <a:latin typeface="Calibri"/>
                <a:ea typeface="Calibri"/>
                <a:cs typeface="Calibri"/>
                <a:sym typeface="Calibri"/>
              </a:defRPr>
            </a:lvl3pPr>
            <a:lvl4pPr marL="0" marR="0" lvl="3" indent="0" algn="r" rtl="0">
              <a:spcBef>
                <a:spcPts val="0"/>
              </a:spcBef>
              <a:buNone/>
              <a:defRPr sz="900" b="0" i="0" u="none" strike="noStrike" cap="none">
                <a:solidFill>
                  <a:srgbClr val="888888"/>
                </a:solidFill>
                <a:latin typeface="Calibri"/>
                <a:ea typeface="Calibri"/>
                <a:cs typeface="Calibri"/>
                <a:sym typeface="Calibri"/>
              </a:defRPr>
            </a:lvl4pPr>
            <a:lvl5pPr marL="0" marR="0" lvl="4" indent="0" algn="r" rtl="0">
              <a:spcBef>
                <a:spcPts val="0"/>
              </a:spcBef>
              <a:buNone/>
              <a:defRPr sz="900" b="0" i="0" u="none" strike="noStrike" cap="none">
                <a:solidFill>
                  <a:srgbClr val="888888"/>
                </a:solidFill>
                <a:latin typeface="Calibri"/>
                <a:ea typeface="Calibri"/>
                <a:cs typeface="Calibri"/>
                <a:sym typeface="Calibri"/>
              </a:defRPr>
            </a:lvl5pPr>
            <a:lvl6pPr marL="0" marR="0" lvl="5" indent="0" algn="r" rtl="0">
              <a:spcBef>
                <a:spcPts val="0"/>
              </a:spcBef>
              <a:buNone/>
              <a:defRPr sz="900" b="0" i="0" u="none" strike="noStrike" cap="none">
                <a:solidFill>
                  <a:srgbClr val="888888"/>
                </a:solidFill>
                <a:latin typeface="Calibri"/>
                <a:ea typeface="Calibri"/>
                <a:cs typeface="Calibri"/>
                <a:sym typeface="Calibri"/>
              </a:defRPr>
            </a:lvl6pPr>
            <a:lvl7pPr marL="0" marR="0" lvl="6" indent="0" algn="r" rtl="0">
              <a:spcBef>
                <a:spcPts val="0"/>
              </a:spcBef>
              <a:buNone/>
              <a:defRPr sz="900" b="0" i="0" u="none" strike="noStrike" cap="none">
                <a:solidFill>
                  <a:srgbClr val="888888"/>
                </a:solidFill>
                <a:latin typeface="Calibri"/>
                <a:ea typeface="Calibri"/>
                <a:cs typeface="Calibri"/>
                <a:sym typeface="Calibri"/>
              </a:defRPr>
            </a:lvl7pPr>
            <a:lvl8pPr marL="0" marR="0" lvl="7" indent="0" algn="r" rtl="0">
              <a:spcBef>
                <a:spcPts val="0"/>
              </a:spcBef>
              <a:buNone/>
              <a:defRPr sz="900" b="0" i="0" u="none" strike="noStrike" cap="none">
                <a:solidFill>
                  <a:srgbClr val="888888"/>
                </a:solidFill>
                <a:latin typeface="Calibri"/>
                <a:ea typeface="Calibri"/>
                <a:cs typeface="Calibri"/>
                <a:sym typeface="Calibri"/>
              </a:defRPr>
            </a:lvl8pPr>
            <a:lvl9pPr marL="0" marR="0" lvl="8" indent="0" algn="r" rtl="0">
              <a:spcBef>
                <a:spcPts val="0"/>
              </a:spcBef>
              <a:buNone/>
              <a:defRPr sz="900" b="0" i="0" u="none" strike="noStrike" cap="none">
                <a:solidFill>
                  <a:srgbClr val="888888"/>
                </a:solidFill>
                <a:latin typeface="Calibri"/>
                <a:ea typeface="Calibri"/>
                <a:cs typeface="Calibri"/>
                <a:sym typeface="Calibri"/>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3584022665"/>
      </p:ext>
    </p:extLst>
  </p:cSld>
  <p:clrMap bg1="lt1" tx1="dk1" bg2="dk2" tx2="lt2" accent1="accent1" accent2="accent2" accent3="accent3" accent4="accent4" accent5="accent5" accent6="accent6" hlink="hlink" folHlink="folHlink"/>
  <p:sldLayoutIdLst>
    <p:sldLayoutId id="2147483829" r:id="rId1"/>
    <p:sldLayoutId id="2147483830" r:id="rId2"/>
    <p:sldLayoutId id="2147483831" r:id="rId3"/>
    <p:sldLayoutId id="2147483832" r:id="rId4"/>
    <p:sldLayoutId id="2147483833" r:id="rId5"/>
    <p:sldLayoutId id="2147483834" r:id="rId6"/>
    <p:sldLayoutId id="2147483835" r:id="rId7"/>
    <p:sldLayoutId id="2147483836" r:id="rId8"/>
    <p:sldLayoutId id="2147483837" r:id="rId9"/>
    <p:sldLayoutId id="2147483838" r:id="rId10"/>
    <p:sldLayoutId id="2147483839" r:id="rId11"/>
    <p:sldLayoutId id="2147483840" r:id="rId12"/>
    <p:sldLayoutId id="2147483841" r:id="rId13"/>
    <p:sldLayoutId id="2147483842" r:id="rId14"/>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457E830-0B18-46A0-96D7-D96F1C986CE9}"/>
              </a:ext>
            </a:extLst>
          </p:cNvPr>
          <p:cNvSpPr>
            <a:spLocks noGrp="1"/>
          </p:cNvSpPr>
          <p:nvPr>
            <p:ph type="title"/>
          </p:nvPr>
        </p:nvSpPr>
        <p:spPr>
          <a:xfrm>
            <a:off x="838200" y="365127"/>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8F04989F-0302-4BD0-9960-86394F3283A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CCB4141-9F16-4A6E-9A0C-CABCC314AF64}"/>
              </a:ext>
            </a:extLst>
          </p:cNvPr>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F6FA2B21-3FCD-4721-B95C-427943F61125}" type="datetime1">
              <a:rPr lang="en-US" smtClean="0"/>
              <a:t>3/3/2023</a:t>
            </a:fld>
            <a:endParaRPr lang="en-US" dirty="0"/>
          </a:p>
        </p:txBody>
      </p:sp>
      <p:sp>
        <p:nvSpPr>
          <p:cNvPr id="5" name="Footer Placeholder 4">
            <a:extLst>
              <a:ext uri="{FF2B5EF4-FFF2-40B4-BE49-F238E27FC236}">
                <a16:creationId xmlns:a16="http://schemas.microsoft.com/office/drawing/2014/main" id="{1780B57B-9869-4B5F-A727-4BD1EEAF5F03}"/>
              </a:ext>
            </a:extLst>
          </p:cNvPr>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6AFFA001-DF7E-4F34-8D72-034224B23D05}"/>
              </a:ext>
            </a:extLst>
          </p:cNvPr>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34B7E4EF-A1BD-40F4-AB7B-04F084DD991D}" type="slidenum">
              <a:rPr lang="en-US" smtClean="0"/>
              <a:t>‹#›</a:t>
            </a:fld>
            <a:endParaRPr lang="en-US" dirty="0"/>
          </a:p>
        </p:txBody>
      </p:sp>
    </p:spTree>
    <p:extLst>
      <p:ext uri="{BB962C8B-B14F-4D97-AF65-F5344CB8AC3E}">
        <p14:creationId xmlns:p14="http://schemas.microsoft.com/office/powerpoint/2010/main" val="1352461862"/>
      </p:ext>
    </p:extLst>
  </p:cSld>
  <p:clrMap bg1="lt1" tx1="dk1" bg2="lt2" tx2="dk2" accent1="accent1" accent2="accent2" accent3="accent3" accent4="accent4" accent5="accent5" accent6="accent6" hlink="hlink" folHlink="folHlink"/>
  <p:sldLayoutIdLst>
    <p:sldLayoutId id="2147483844" r:id="rId1"/>
    <p:sldLayoutId id="2147483845" r:id="rId2"/>
    <p:sldLayoutId id="2147483846" r:id="rId3"/>
    <p:sldLayoutId id="2147483847" r:id="rId4"/>
    <p:sldLayoutId id="2147483848" r:id="rId5"/>
    <p:sldLayoutId id="2147483849" r:id="rId6"/>
    <p:sldLayoutId id="2147483850" r:id="rId7"/>
    <p:sldLayoutId id="2147483851" r:id="rId8"/>
    <p:sldLayoutId id="2147483852" r:id="rId9"/>
    <p:sldLayoutId id="2147483853" r:id="rId10"/>
    <p:sldLayoutId id="2147483854" r:id="rId11"/>
    <p:sldLayoutId id="2147483855" r:id="rId12"/>
  </p:sldLayoutIdLst>
  <p:hf sldNum="0" hdr="0" ftr="0" dt="0"/>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xml"/><Relationship Id="rId1" Type="http://schemas.openxmlformats.org/officeDocument/2006/relationships/slideLayout" Target="../slideLayouts/slideLayout13.xml"/><Relationship Id="rId4" Type="http://schemas.openxmlformats.org/officeDocument/2006/relationships/image" Target="../media/image14.jpg"/></Relationships>
</file>

<file path=ppt/slides/_rels/slide2.xml.rels><?xml version="1.0" encoding="UTF-8" standalone="yes"?>
<Relationships xmlns="http://schemas.openxmlformats.org/package/2006/relationships"><Relationship Id="rId8" Type="http://schemas.openxmlformats.org/officeDocument/2006/relationships/diagramQuickStyle" Target="../diagrams/quickStyle1.xml"/><Relationship Id="rId3" Type="http://schemas.openxmlformats.org/officeDocument/2006/relationships/hyperlink" Target="https://www.linkedin.com/in/alexiskandaolmstead/" TargetMode="External"/><Relationship Id="rId7" Type="http://schemas.openxmlformats.org/officeDocument/2006/relationships/diagramLayout" Target="../diagrams/layout1.xml"/><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diagramData" Target="../diagrams/data1.xml"/><Relationship Id="rId5" Type="http://schemas.openxmlformats.org/officeDocument/2006/relationships/image" Target="../media/image15.jpeg"/><Relationship Id="rId10" Type="http://schemas.microsoft.com/office/2007/relationships/diagramDrawing" Target="../diagrams/drawing1.xml"/><Relationship Id="rId4" Type="http://schemas.openxmlformats.org/officeDocument/2006/relationships/hyperlink" Target="mailto:alexis@dartmouth.edu" TargetMode="External"/><Relationship Id="rId9" Type="http://schemas.openxmlformats.org/officeDocument/2006/relationships/diagramColors" Target="../diagrams/colors1.xml"/></Relationships>
</file>

<file path=ppt/slides/_rels/slide3.xml.rels><?xml version="1.0" encoding="UTF-8" standalone="yes"?>
<Relationships xmlns="http://schemas.openxmlformats.org/package/2006/relationships"><Relationship Id="rId8" Type="http://schemas.microsoft.com/office/2007/relationships/hdphoto" Target="../media/hdphoto1.wdp"/><Relationship Id="rId3" Type="http://schemas.openxmlformats.org/officeDocument/2006/relationships/image" Target="../media/image16.png"/><Relationship Id="rId7" Type="http://schemas.openxmlformats.org/officeDocument/2006/relationships/image" Target="../media/image20.png"/><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 Id="rId9" Type="http://schemas.openxmlformats.org/officeDocument/2006/relationships/image" Target="../media/image21.png"/></Relationships>
</file>

<file path=ppt/slides/_rels/slide4.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6.xml"/><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3" Type="http://schemas.openxmlformats.org/officeDocument/2006/relationships/hyperlink" Target="https://genderspectrum.org/" TargetMode="External"/><Relationship Id="rId2" Type="http://schemas.openxmlformats.org/officeDocument/2006/relationships/notesSlide" Target="../notesSlides/notesSlide7.xml"/><Relationship Id="rId1" Type="http://schemas.openxmlformats.org/officeDocument/2006/relationships/slideLayout" Target="../slideLayouts/slideLayout70.xml"/></Relationships>
</file>

<file path=ppt/slides/_rels/slide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8.xml"/><Relationship Id="rId1" Type="http://schemas.openxmlformats.org/officeDocument/2006/relationships/slideLayout" Target="../slideLayouts/slideLayout4.xml"/><Relationship Id="rId6" Type="http://schemas.openxmlformats.org/officeDocument/2006/relationships/image" Target="../media/image26.svg"/><Relationship Id="rId5" Type="http://schemas.openxmlformats.org/officeDocument/2006/relationships/image" Target="../media/image25.png"/><Relationship Id="rId4" Type="http://schemas.openxmlformats.org/officeDocument/2006/relationships/image" Target="../media/image24.svg"/></Relationships>
</file>

<file path=ppt/slides/_rels/slide9.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1.xml"/></Relationships>
</file>

<file path=ppt/slides/_rels/slide10.xml.rels><?xml version="1.0" encoding="UTF-8" standalone="yes"?>
<Relationships xmlns="http://schemas.openxmlformats.org/package/2006/relationships"><Relationship Id="rId3" Type="http://schemas.openxmlformats.org/officeDocument/2006/relationships/image" Target="../media/image29.svg"/><Relationship Id="rId2" Type="http://schemas.openxmlformats.org/officeDocument/2006/relationships/image" Target="../media/image28.png"/><Relationship Id="rId1" Type="http://schemas.openxmlformats.org/officeDocument/2006/relationships/slideLayout" Target="../slideLayouts/slideLayout21.xml"/></Relationships>
</file>

<file path=ppt/slides/_rels/slide11.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1.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68.xml"/><Relationship Id="rId1" Type="http://schemas.openxmlformats.org/officeDocument/2006/relationships/tags" Target="../tags/tag13.xml"/><Relationship Id="rId6" Type="http://schemas.openxmlformats.org/officeDocument/2006/relationships/image" Target="../media/image33.jpeg"/><Relationship Id="rId5" Type="http://schemas.openxmlformats.org/officeDocument/2006/relationships/image" Target="../media/image32.jpeg"/><Relationship Id="rId4" Type="http://schemas.openxmlformats.org/officeDocument/2006/relationships/image" Target="../media/image31.jpeg"/></Relationships>
</file>

<file path=ppt/slides/_rels/slide13.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0.xml"/><Relationship Id="rId1" Type="http://schemas.openxmlformats.org/officeDocument/2006/relationships/slideLayout" Target="../slideLayouts/slideLayout17.xml"/><Relationship Id="rId4" Type="http://schemas.openxmlformats.org/officeDocument/2006/relationships/image" Target="../media/image29.sv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15.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1.xml"/><Relationship Id="rId1" Type="http://schemas.openxmlformats.org/officeDocument/2006/relationships/slideLayout" Target="../slideLayouts/slideLayout17.xml"/><Relationship Id="rId4" Type="http://schemas.openxmlformats.org/officeDocument/2006/relationships/image" Target="../media/image29.sv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7.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2.xml"/><Relationship Id="rId1" Type="http://schemas.openxmlformats.org/officeDocument/2006/relationships/slideLayout" Target="../slideLayouts/slideLayout53.xml"/><Relationship Id="rId4" Type="http://schemas.openxmlformats.org/officeDocument/2006/relationships/image" Target="../media/image35.svg"/></Relationships>
</file>

<file path=ppt/slides/_rels/slide18.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3.xml"/><Relationship Id="rId1" Type="http://schemas.openxmlformats.org/officeDocument/2006/relationships/slideLayout" Target="../slideLayouts/slideLayout53.xml"/><Relationship Id="rId4" Type="http://schemas.openxmlformats.org/officeDocument/2006/relationships/image" Target="../media/image37.svg"/></Relationships>
</file>

<file path=ppt/slides/_rels/slide19.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4.xml"/><Relationship Id="rId1" Type="http://schemas.openxmlformats.org/officeDocument/2006/relationships/slideLayout" Target="../slideLayouts/slideLayout8.xml"/></Relationships>
</file>

<file path=ppt/slides/_rels/slide20.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15.xml"/><Relationship Id="rId1" Type="http://schemas.openxmlformats.org/officeDocument/2006/relationships/slideLayout" Target="../slideLayouts/slideLayout21.xml"/><Relationship Id="rId5" Type="http://schemas.openxmlformats.org/officeDocument/2006/relationships/image" Target="../media/image40.jpeg"/><Relationship Id="rId4" Type="http://schemas.openxmlformats.org/officeDocument/2006/relationships/image" Target="../media/image39.jpeg"/></Relationships>
</file>

<file path=ppt/slides/_rels/slide21.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21.xml"/><Relationship Id="rId1" Type="http://schemas.openxmlformats.org/officeDocument/2006/relationships/slideLayout" Target="../slideLayouts/slideLayout7.xml"/><Relationship Id="rId4" Type="http://schemas.openxmlformats.org/officeDocument/2006/relationships/hyperlink" Target="http://www.publicdomainfiles.com/show_file.php?id=13528626015496" TargetMode="External"/></Relationships>
</file>

<file path=ppt/slides/_rels/slide27.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3.xml"/><Relationship Id="rId1" Type="http://schemas.openxmlformats.org/officeDocument/2006/relationships/slideLayout" Target="../slideLayouts/slideLayout17.xml"/><Relationship Id="rId4" Type="http://schemas.openxmlformats.org/officeDocument/2006/relationships/image" Target="../media/image29.svg"/></Relationships>
</file>

<file path=ppt/slides/_rels/slide29.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21.xml"/></Relationships>
</file>

<file path=ppt/slides/_rels/slide30.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4.xml"/><Relationship Id="rId1" Type="http://schemas.openxmlformats.org/officeDocument/2006/relationships/slideLayout" Target="../slideLayouts/slideLayout8.xml"/></Relationships>
</file>

<file path=ppt/slides/_rels/slide31.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25.xml"/><Relationship Id="rId1" Type="http://schemas.openxmlformats.org/officeDocument/2006/relationships/slideLayout" Target="../slideLayouts/slideLayout6.xml"/><Relationship Id="rId4" Type="http://schemas.openxmlformats.org/officeDocument/2006/relationships/hyperlink" Target="http://aviation.stackexchange.com/questions/28017/could-a-plane-land-inside-or-on-top-of-another-plane-in-flight" TargetMode="Externa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88.xml"/></Relationships>
</file>

<file path=ppt/slides/_rels/slide33.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27.xml"/><Relationship Id="rId1" Type="http://schemas.openxmlformats.org/officeDocument/2006/relationships/slideLayout" Target="../slideLayouts/slideLayout6.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AA242D-B507-4381-A8CB-EFA346570379}"/>
              </a:ext>
            </a:extLst>
          </p:cNvPr>
          <p:cNvSpPr>
            <a:spLocks noGrp="1"/>
          </p:cNvSpPr>
          <p:nvPr>
            <p:ph type="title"/>
          </p:nvPr>
        </p:nvSpPr>
        <p:spPr>
          <a:xfrm>
            <a:off x="8023005" y="1032004"/>
            <a:ext cx="3625595" cy="4826023"/>
          </a:xfrm>
          <a:solidFill>
            <a:srgbClr val="465359"/>
          </a:solidFill>
        </p:spPr>
        <p:txBody>
          <a:bodyPr anchor="ctr">
            <a:normAutofit/>
          </a:bodyPr>
          <a:lstStyle/>
          <a:p>
            <a:r>
              <a:rPr lang="en-US" dirty="0"/>
              <a:t>Cracking the</a:t>
            </a:r>
            <a:r>
              <a:rPr lang="en-US" sz="4000" dirty="0"/>
              <a:t> Confidence Code</a:t>
            </a:r>
          </a:p>
        </p:txBody>
      </p:sp>
      <p:sp>
        <p:nvSpPr>
          <p:cNvPr id="4" name="Rectangle 3">
            <a:extLst>
              <a:ext uri="{FF2B5EF4-FFF2-40B4-BE49-F238E27FC236}">
                <a16:creationId xmlns:a16="http://schemas.microsoft.com/office/drawing/2014/main" id="{43205440-E24B-47FD-8C15-7C53989B6E24}"/>
              </a:ext>
            </a:extLst>
          </p:cNvPr>
          <p:cNvSpPr/>
          <p:nvPr/>
        </p:nvSpPr>
        <p:spPr>
          <a:xfrm>
            <a:off x="578936" y="1055602"/>
            <a:ext cx="3376003" cy="2257488"/>
          </a:xfrm>
          <a:prstGeom prst="rect">
            <a:avLst/>
          </a:prstGeom>
          <a:solidFill>
            <a:srgbClr val="50B4C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3CF16C50-9676-403B-B04D-42E06B2D560C}"/>
              </a:ext>
            </a:extLst>
          </p:cNvPr>
          <p:cNvSpPr/>
          <p:nvPr/>
        </p:nvSpPr>
        <p:spPr>
          <a:xfrm>
            <a:off x="4171063" y="3570352"/>
            <a:ext cx="3343324" cy="2257488"/>
          </a:xfrm>
          <a:prstGeom prst="rect">
            <a:avLst/>
          </a:prstGeom>
          <a:noFill/>
          <a:ln w="57150">
            <a:solidFill>
              <a:srgbClr val="50B4C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A person using a computer&#10;&#10;Description automatically generated with medium confidence">
            <a:extLst>
              <a:ext uri="{FF2B5EF4-FFF2-40B4-BE49-F238E27FC236}">
                <a16:creationId xmlns:a16="http://schemas.microsoft.com/office/drawing/2014/main" id="{B79389F0-6F1F-694F-4FE3-7DE6B94EDD8E}"/>
              </a:ext>
            </a:extLst>
          </p:cNvPr>
          <p:cNvPicPr>
            <a:picLocks noChangeAspect="1"/>
          </p:cNvPicPr>
          <p:nvPr/>
        </p:nvPicPr>
        <p:blipFill rotWithShape="1">
          <a:blip r:embed="rId3"/>
          <a:srcRect l="1587" r="1" b="17952"/>
          <a:stretch/>
        </p:blipFill>
        <p:spPr>
          <a:xfrm>
            <a:off x="573428" y="3542765"/>
            <a:ext cx="3343325" cy="2229901"/>
          </a:xfrm>
          <a:prstGeom prst="rect">
            <a:avLst/>
          </a:prstGeom>
        </p:spPr>
      </p:pic>
      <p:pic>
        <p:nvPicPr>
          <p:cNvPr id="10" name="Picture 9" descr="A picture containing text, person, indoor, people&#10;&#10;Description automatically generated">
            <a:extLst>
              <a:ext uri="{FF2B5EF4-FFF2-40B4-BE49-F238E27FC236}">
                <a16:creationId xmlns:a16="http://schemas.microsoft.com/office/drawing/2014/main" id="{7407C6CC-D68F-77ED-7924-2358158BD582}"/>
              </a:ext>
            </a:extLst>
          </p:cNvPr>
          <p:cNvPicPr>
            <a:picLocks noChangeAspect="1"/>
          </p:cNvPicPr>
          <p:nvPr/>
        </p:nvPicPr>
        <p:blipFill>
          <a:blip r:embed="rId4"/>
          <a:stretch>
            <a:fillRect/>
          </a:stretch>
        </p:blipFill>
        <p:spPr>
          <a:xfrm>
            <a:off x="4171063" y="1055602"/>
            <a:ext cx="3386233" cy="2257488"/>
          </a:xfrm>
          <a:prstGeom prst="rect">
            <a:avLst/>
          </a:prstGeom>
        </p:spPr>
      </p:pic>
    </p:spTree>
    <p:extLst>
      <p:ext uri="{BB962C8B-B14F-4D97-AF65-F5344CB8AC3E}">
        <p14:creationId xmlns:p14="http://schemas.microsoft.com/office/powerpoint/2010/main" val="420971190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38CA6745-3E0E-48B7-ABFA-471A02500CEA}"/>
              </a:ext>
            </a:extLst>
          </p:cNvPr>
          <p:cNvSpPr/>
          <p:nvPr/>
        </p:nvSpPr>
        <p:spPr>
          <a:xfrm>
            <a:off x="24714" y="0"/>
            <a:ext cx="5977812" cy="6858000"/>
          </a:xfrm>
          <a:prstGeom prst="rect">
            <a:avLst/>
          </a:prstGeom>
          <a:solidFill>
            <a:srgbClr val="465359"/>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extBox 3">
            <a:extLst>
              <a:ext uri="{FF2B5EF4-FFF2-40B4-BE49-F238E27FC236}">
                <a16:creationId xmlns:a16="http://schemas.microsoft.com/office/drawing/2014/main" id="{AAADCCE4-20C0-4580-B5B6-453914B3CEB3}"/>
              </a:ext>
            </a:extLst>
          </p:cNvPr>
          <p:cNvSpPr txBox="1"/>
          <p:nvPr/>
        </p:nvSpPr>
        <p:spPr>
          <a:xfrm>
            <a:off x="1217909" y="4243654"/>
            <a:ext cx="4045577" cy="1633204"/>
          </a:xfrm>
          <a:prstGeom prst="rect">
            <a:avLst/>
          </a:prstGeom>
          <a:noFill/>
        </p:spPr>
        <p:txBody>
          <a:bodyPr wrap="square" rtlCol="0">
            <a:spAutoFit/>
          </a:bodyPr>
          <a:lstStyle/>
          <a:p>
            <a:r>
              <a:rPr lang="en-US" sz="2400" dirty="0">
                <a:solidFill>
                  <a:schemeClr val="bg1"/>
                </a:solidFill>
                <a:latin typeface="Calibri" panose="020F0502020204030204" pitchFamily="34" charset="0"/>
                <a:cs typeface="Calibri" panose="020F0502020204030204" pitchFamily="34" charset="0"/>
              </a:rPr>
              <a:t>Alexis Kanda-Olmstead</a:t>
            </a:r>
          </a:p>
          <a:p>
            <a:r>
              <a:rPr lang="en-US" sz="2000" dirty="0">
                <a:solidFill>
                  <a:schemeClr val="bg1"/>
                </a:solidFill>
                <a:latin typeface="Calibri" panose="020F0502020204030204" pitchFamily="34" charset="0"/>
                <a:cs typeface="Calibri" panose="020F0502020204030204" pitchFamily="34" charset="0"/>
              </a:rPr>
              <a:t>Dartmouth College </a:t>
            </a:r>
          </a:p>
          <a:p>
            <a:r>
              <a:rPr lang="en-US" sz="1688" dirty="0">
                <a:solidFill>
                  <a:schemeClr val="bg1"/>
                </a:solidFill>
                <a:latin typeface="Calibri" panose="020F0502020204030204" pitchFamily="34" charset="0"/>
                <a:cs typeface="Calibri" panose="020F0502020204030204" pitchFamily="34" charset="0"/>
              </a:rPr>
              <a:t>Director, Advancement Talent Management</a:t>
            </a:r>
            <a:endParaRPr lang="en-US" sz="774" dirty="0">
              <a:solidFill>
                <a:schemeClr val="bg1"/>
              </a:solidFill>
              <a:latin typeface="Calibri" panose="020F0502020204030204" pitchFamily="34" charset="0"/>
              <a:cs typeface="Calibri" panose="020F0502020204030204" pitchFamily="34" charset="0"/>
            </a:endParaRPr>
          </a:p>
          <a:p>
            <a:r>
              <a:rPr lang="en-US" sz="1400" dirty="0">
                <a:solidFill>
                  <a:schemeClr val="bg2"/>
                </a:solidFill>
                <a:latin typeface="Calibri" panose="020F0502020204030204" pitchFamily="34" charset="0"/>
                <a:cs typeface="Calibri" panose="020F0502020204030204" pitchFamily="34" charset="0"/>
                <a:hlinkClick r:id="rId3">
                  <a:extLst>
                    <a:ext uri="{A12FA001-AC4F-418D-AE19-62706E023703}">
                      <ahyp:hlinkClr xmlns:ahyp="http://schemas.microsoft.com/office/drawing/2018/hyperlinkcolor" val="tx"/>
                    </a:ext>
                  </a:extLst>
                </a:hlinkClick>
              </a:rPr>
              <a:t>https://www.linkedin.com/in/alexiskandaolmstead/</a:t>
            </a:r>
            <a:endParaRPr lang="en-US" sz="1400" dirty="0">
              <a:solidFill>
                <a:schemeClr val="bg2"/>
              </a:solidFill>
              <a:latin typeface="Calibri" panose="020F0502020204030204" pitchFamily="34" charset="0"/>
              <a:cs typeface="Calibri" panose="020F0502020204030204" pitchFamily="34" charset="0"/>
            </a:endParaRPr>
          </a:p>
          <a:p>
            <a:r>
              <a:rPr lang="en-US" sz="1400" dirty="0">
                <a:solidFill>
                  <a:schemeClr val="bg2"/>
                </a:solidFill>
                <a:latin typeface="Calibri" panose="020F0502020204030204" pitchFamily="34" charset="0"/>
                <a:cs typeface="Calibri" panose="020F0502020204030204" pitchFamily="34" charset="0"/>
                <a:hlinkClick r:id="rId4">
                  <a:extLst>
                    <a:ext uri="{A12FA001-AC4F-418D-AE19-62706E023703}">
                      <ahyp:hlinkClr xmlns:ahyp="http://schemas.microsoft.com/office/drawing/2018/hyperlinkcolor" val="tx"/>
                    </a:ext>
                  </a:extLst>
                </a:hlinkClick>
              </a:rPr>
              <a:t>alexis@dartmouth.edu</a:t>
            </a:r>
            <a:endParaRPr lang="en-US" sz="1400" dirty="0">
              <a:solidFill>
                <a:schemeClr val="bg2"/>
              </a:solidFill>
              <a:latin typeface="Calibri" panose="020F0502020204030204" pitchFamily="34" charset="0"/>
              <a:cs typeface="Calibri" panose="020F0502020204030204" pitchFamily="34" charset="0"/>
            </a:endParaRPr>
          </a:p>
          <a:p>
            <a:endParaRPr lang="en-US" sz="1125" dirty="0">
              <a:solidFill>
                <a:schemeClr val="bg1"/>
              </a:solidFill>
              <a:latin typeface="Calibri" panose="020F0502020204030204" pitchFamily="34" charset="0"/>
              <a:cs typeface="Calibri" panose="020F0502020204030204" pitchFamily="34" charset="0"/>
            </a:endParaRPr>
          </a:p>
        </p:txBody>
      </p:sp>
      <p:pic>
        <p:nvPicPr>
          <p:cNvPr id="5" name="Picture 4" descr="A person wearing a purple shirt&#10;&#10;Description automatically generated">
            <a:extLst>
              <a:ext uri="{FF2B5EF4-FFF2-40B4-BE49-F238E27FC236}">
                <a16:creationId xmlns:a16="http://schemas.microsoft.com/office/drawing/2014/main" id="{B956E77F-49BA-4D46-862C-47D1C1F7777B}"/>
              </a:ext>
            </a:extLst>
          </p:cNvPr>
          <p:cNvPicPr>
            <a:picLocks noChangeAspect="1"/>
          </p:cNvPicPr>
          <p:nvPr/>
        </p:nvPicPr>
        <p:blipFill rotWithShape="1">
          <a:blip r:embed="rId5">
            <a:extLst>
              <a:ext uri="{28A0092B-C50C-407E-A947-70E740481C1C}">
                <a14:useLocalDpi xmlns:a14="http://schemas.microsoft.com/office/drawing/2010/main" val="0"/>
              </a:ext>
            </a:extLst>
          </a:blip>
          <a:srcRect l="4540" t="15161" r="3764" b="25723"/>
          <a:stretch/>
        </p:blipFill>
        <p:spPr>
          <a:xfrm>
            <a:off x="1344326" y="976006"/>
            <a:ext cx="2970264" cy="2872409"/>
          </a:xfrm>
          <a:prstGeom prst="rect">
            <a:avLst/>
          </a:prstGeom>
          <a:ln>
            <a:noFill/>
          </a:ln>
          <a:effectLst>
            <a:outerShdw blurRad="292100" dist="139700" dir="2700000" algn="tl" rotWithShape="0">
              <a:srgbClr val="333333">
                <a:alpha val="65000"/>
              </a:srgbClr>
            </a:outerShdw>
          </a:effectLst>
        </p:spPr>
      </p:pic>
      <p:graphicFrame>
        <p:nvGraphicFramePr>
          <p:cNvPr id="7" name="Diagram 6">
            <a:extLst>
              <a:ext uri="{FF2B5EF4-FFF2-40B4-BE49-F238E27FC236}">
                <a16:creationId xmlns:a16="http://schemas.microsoft.com/office/drawing/2014/main" id="{19F30E6E-01C1-444B-AA80-6071FE901166}"/>
              </a:ext>
            </a:extLst>
          </p:cNvPr>
          <p:cNvGraphicFramePr/>
          <p:nvPr>
            <p:extLst>
              <p:ext uri="{D42A27DB-BD31-4B8C-83A1-F6EECF244321}">
                <p14:modId xmlns:p14="http://schemas.microsoft.com/office/powerpoint/2010/main" val="657964062"/>
              </p:ext>
            </p:extLst>
          </p:nvPr>
        </p:nvGraphicFramePr>
        <p:xfrm>
          <a:off x="6986345" y="976006"/>
          <a:ext cx="4642986" cy="4635866"/>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
        <p:nvSpPr>
          <p:cNvPr id="2" name="Rectangle 1">
            <a:extLst>
              <a:ext uri="{FF2B5EF4-FFF2-40B4-BE49-F238E27FC236}">
                <a16:creationId xmlns:a16="http://schemas.microsoft.com/office/drawing/2014/main" id="{C7CE393D-AF18-4B1C-AD1A-01217BDAABD5}"/>
              </a:ext>
            </a:extLst>
          </p:cNvPr>
          <p:cNvSpPr/>
          <p:nvPr/>
        </p:nvSpPr>
        <p:spPr>
          <a:xfrm>
            <a:off x="6002526" y="0"/>
            <a:ext cx="5977812" cy="97600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54752771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38CA6745-3E0E-48B7-ABFA-471A02500CEA}"/>
              </a:ext>
            </a:extLst>
          </p:cNvPr>
          <p:cNvSpPr/>
          <p:nvPr/>
        </p:nvSpPr>
        <p:spPr>
          <a:xfrm>
            <a:off x="0" y="0"/>
            <a:ext cx="5977812" cy="6858000"/>
          </a:xfrm>
          <a:prstGeom prst="rect">
            <a:avLst/>
          </a:prstGeom>
          <a:solidFill>
            <a:srgbClr val="465359"/>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Rectangle 3">
            <a:extLst>
              <a:ext uri="{FF2B5EF4-FFF2-40B4-BE49-F238E27FC236}">
                <a16:creationId xmlns:a16="http://schemas.microsoft.com/office/drawing/2014/main" id="{C0AFCC39-0352-4323-9D3F-E662811BA8D8}"/>
              </a:ext>
            </a:extLst>
          </p:cNvPr>
          <p:cNvSpPr/>
          <p:nvPr/>
        </p:nvSpPr>
        <p:spPr>
          <a:xfrm>
            <a:off x="0" y="0"/>
            <a:ext cx="5977812" cy="6858000"/>
          </a:xfrm>
          <a:prstGeom prst="rect">
            <a:avLst/>
          </a:prstGeom>
          <a:solidFill>
            <a:srgbClr val="50B4C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ectangle 1">
            <a:extLst>
              <a:ext uri="{FF2B5EF4-FFF2-40B4-BE49-F238E27FC236}">
                <a16:creationId xmlns:a16="http://schemas.microsoft.com/office/drawing/2014/main" id="{C7CE393D-AF18-4B1C-AD1A-01217BDAABD5}"/>
              </a:ext>
            </a:extLst>
          </p:cNvPr>
          <p:cNvSpPr/>
          <p:nvPr/>
        </p:nvSpPr>
        <p:spPr>
          <a:xfrm>
            <a:off x="6002526" y="0"/>
            <a:ext cx="5977812" cy="97600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9" name="Group 8">
            <a:extLst>
              <a:ext uri="{FF2B5EF4-FFF2-40B4-BE49-F238E27FC236}">
                <a16:creationId xmlns:a16="http://schemas.microsoft.com/office/drawing/2014/main" id="{C13354E8-E6FA-4910-BC84-F3B5B467C1CB}"/>
              </a:ext>
            </a:extLst>
          </p:cNvPr>
          <p:cNvGrpSpPr/>
          <p:nvPr/>
        </p:nvGrpSpPr>
        <p:grpSpPr>
          <a:xfrm>
            <a:off x="6189476" y="976006"/>
            <a:ext cx="1977807" cy="2056307"/>
            <a:chOff x="133020" y="308543"/>
            <a:chExt cx="4746961" cy="5262524"/>
          </a:xfrm>
        </p:grpSpPr>
        <p:pic>
          <p:nvPicPr>
            <p:cNvPr id="12" name="Picture 11">
              <a:extLst>
                <a:ext uri="{FF2B5EF4-FFF2-40B4-BE49-F238E27FC236}">
                  <a16:creationId xmlns:a16="http://schemas.microsoft.com/office/drawing/2014/main" id="{FEA0AE7F-5F17-4DE5-AA7D-3C0E9231BFC6}"/>
                </a:ext>
              </a:extLst>
            </p:cNvPr>
            <p:cNvPicPr>
              <a:picLocks noChangeAspect="1"/>
            </p:cNvPicPr>
            <p:nvPr/>
          </p:nvPicPr>
          <p:blipFill>
            <a:blip r:embed="rId3"/>
            <a:stretch>
              <a:fillRect/>
            </a:stretch>
          </p:blipFill>
          <p:spPr>
            <a:xfrm>
              <a:off x="133020" y="1286935"/>
              <a:ext cx="4746960" cy="4284132"/>
            </a:xfrm>
            <a:prstGeom prst="rect">
              <a:avLst/>
            </a:prstGeom>
          </p:spPr>
        </p:pic>
        <p:pic>
          <p:nvPicPr>
            <p:cNvPr id="13" name="Picture 12">
              <a:extLst>
                <a:ext uri="{FF2B5EF4-FFF2-40B4-BE49-F238E27FC236}">
                  <a16:creationId xmlns:a16="http://schemas.microsoft.com/office/drawing/2014/main" id="{B36A64A3-CFA1-400A-BAEA-DB40162405ED}"/>
                </a:ext>
              </a:extLst>
            </p:cNvPr>
            <p:cNvPicPr>
              <a:picLocks noChangeAspect="1"/>
            </p:cNvPicPr>
            <p:nvPr/>
          </p:nvPicPr>
          <p:blipFill>
            <a:blip r:embed="rId4"/>
            <a:stretch>
              <a:fillRect/>
            </a:stretch>
          </p:blipFill>
          <p:spPr>
            <a:xfrm>
              <a:off x="133021" y="308543"/>
              <a:ext cx="4746960" cy="1174873"/>
            </a:xfrm>
            <a:prstGeom prst="rect">
              <a:avLst/>
            </a:prstGeom>
          </p:spPr>
        </p:pic>
      </p:grpSp>
      <p:pic>
        <p:nvPicPr>
          <p:cNvPr id="10" name="Picture 9">
            <a:extLst>
              <a:ext uri="{FF2B5EF4-FFF2-40B4-BE49-F238E27FC236}">
                <a16:creationId xmlns:a16="http://schemas.microsoft.com/office/drawing/2014/main" id="{6E33F5FE-77C4-46D6-8A34-D5973FF3095E}"/>
              </a:ext>
            </a:extLst>
          </p:cNvPr>
          <p:cNvPicPr>
            <a:picLocks noChangeAspect="1"/>
          </p:cNvPicPr>
          <p:nvPr/>
        </p:nvPicPr>
        <p:blipFill rotWithShape="1">
          <a:blip r:embed="rId5"/>
          <a:srcRect r="-1684" b="31196"/>
          <a:stretch/>
        </p:blipFill>
        <p:spPr>
          <a:xfrm>
            <a:off x="8354396" y="863132"/>
            <a:ext cx="3625942" cy="2282054"/>
          </a:xfrm>
          <a:prstGeom prst="rect">
            <a:avLst/>
          </a:prstGeom>
          <a:ln w="57150">
            <a:solidFill>
              <a:schemeClr val="tx1"/>
            </a:solidFill>
          </a:ln>
        </p:spPr>
      </p:pic>
      <p:pic>
        <p:nvPicPr>
          <p:cNvPr id="11" name="Picture 10" descr="A picture containing person, person, holding, hand&#10;&#10;Description automatically generated">
            <a:extLst>
              <a:ext uri="{FF2B5EF4-FFF2-40B4-BE49-F238E27FC236}">
                <a16:creationId xmlns:a16="http://schemas.microsoft.com/office/drawing/2014/main" id="{E484E29D-2000-4C11-B21A-FB5445D33A09}"/>
              </a:ext>
            </a:extLst>
          </p:cNvPr>
          <p:cNvPicPr>
            <a:picLocks noChangeAspect="1"/>
          </p:cNvPicPr>
          <p:nvPr/>
        </p:nvPicPr>
        <p:blipFill>
          <a:blip r:embed="rId6"/>
          <a:stretch>
            <a:fillRect/>
          </a:stretch>
        </p:blipFill>
        <p:spPr>
          <a:xfrm>
            <a:off x="6465886" y="3262008"/>
            <a:ext cx="1654926" cy="2341089"/>
          </a:xfrm>
          <a:prstGeom prst="rect">
            <a:avLst/>
          </a:prstGeom>
          <a:ln w="57150">
            <a:solidFill>
              <a:schemeClr val="tx1"/>
            </a:solidFill>
          </a:ln>
        </p:spPr>
      </p:pic>
      <p:pic>
        <p:nvPicPr>
          <p:cNvPr id="3" name="Picture 2">
            <a:extLst>
              <a:ext uri="{FF2B5EF4-FFF2-40B4-BE49-F238E27FC236}">
                <a16:creationId xmlns:a16="http://schemas.microsoft.com/office/drawing/2014/main" id="{BA3D23BC-3740-46C7-8EC6-6039A75244A9}"/>
              </a:ext>
            </a:extLst>
          </p:cNvPr>
          <p:cNvPicPr>
            <a:picLocks noChangeAspect="1"/>
          </p:cNvPicPr>
          <p:nvPr/>
        </p:nvPicPr>
        <p:blipFill>
          <a:blip r:embed="rId7">
            <a:extLst>
              <a:ext uri="{BEBA8EAE-BF5A-486C-A8C5-ECC9F3942E4B}">
                <a14:imgProps xmlns:a14="http://schemas.microsoft.com/office/drawing/2010/main">
                  <a14:imgLayer r:embed="rId8">
                    <a14:imgEffect>
                      <a14:colorTemperature colorTemp="5900"/>
                    </a14:imgEffect>
                  </a14:imgLayer>
                </a14:imgProps>
              </a:ext>
            </a:extLst>
          </a:blip>
          <a:stretch>
            <a:fillRect/>
          </a:stretch>
        </p:blipFill>
        <p:spPr>
          <a:xfrm>
            <a:off x="1109141" y="764166"/>
            <a:ext cx="3711770" cy="5347699"/>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5" name="Rectangle 4">
            <a:extLst>
              <a:ext uri="{FF2B5EF4-FFF2-40B4-BE49-F238E27FC236}">
                <a16:creationId xmlns:a16="http://schemas.microsoft.com/office/drawing/2014/main" id="{F3FCAF6A-5E50-C892-059B-7E0848FBF0C7}"/>
              </a:ext>
            </a:extLst>
          </p:cNvPr>
          <p:cNvSpPr/>
          <p:nvPr/>
        </p:nvSpPr>
        <p:spPr>
          <a:xfrm>
            <a:off x="6189476" y="976006"/>
            <a:ext cx="1977807" cy="2056307"/>
          </a:xfrm>
          <a:prstGeom prst="rect">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a:extLst>
              <a:ext uri="{FF2B5EF4-FFF2-40B4-BE49-F238E27FC236}">
                <a16:creationId xmlns:a16="http://schemas.microsoft.com/office/drawing/2014/main" id="{FAE7A4A6-7CB5-36E2-249A-C00DE33F3C0C}"/>
              </a:ext>
            </a:extLst>
          </p:cNvPr>
          <p:cNvPicPr>
            <a:picLocks noChangeAspect="1"/>
          </p:cNvPicPr>
          <p:nvPr/>
        </p:nvPicPr>
        <p:blipFill rotWithShape="1">
          <a:blip r:embed="rId9"/>
          <a:srcRect l="23007" t="6499"/>
          <a:stretch/>
        </p:blipFill>
        <p:spPr>
          <a:xfrm>
            <a:off x="8354396" y="3468246"/>
            <a:ext cx="3322024" cy="1928611"/>
          </a:xfrm>
          <a:prstGeom prst="rect">
            <a:avLst/>
          </a:prstGeom>
          <a:ln w="57150">
            <a:solidFill>
              <a:schemeClr val="tx1"/>
            </a:solidFill>
          </a:ln>
        </p:spPr>
      </p:pic>
    </p:spTree>
    <p:extLst>
      <p:ext uri="{BB962C8B-B14F-4D97-AF65-F5344CB8AC3E}">
        <p14:creationId xmlns:p14="http://schemas.microsoft.com/office/powerpoint/2010/main" val="270937563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2" descr="Coding Background Wallpaper posted by Zoey Peltier">
            <a:extLst>
              <a:ext uri="{FF2B5EF4-FFF2-40B4-BE49-F238E27FC236}">
                <a16:creationId xmlns:a16="http://schemas.microsoft.com/office/drawing/2014/main" id="{E7DCB38E-AF7A-45FB-86B7-8FF4A691F6D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4127" y="220181"/>
            <a:ext cx="11503746" cy="6637819"/>
          </a:xfrm>
          <a:prstGeom prst="rect">
            <a:avLst/>
          </a:prstGeom>
          <a:noFill/>
          <a:extLst>
            <a:ext uri="{909E8E84-426E-40DD-AFC4-6F175D3DCCD1}">
              <a14:hiddenFill xmlns:a14="http://schemas.microsoft.com/office/drawing/2010/main">
                <a:solidFill>
                  <a:srgbClr val="FFFFFF"/>
                </a:solidFill>
              </a14:hiddenFill>
            </a:ext>
          </a:extLst>
        </p:spPr>
      </p:pic>
      <p:sp>
        <p:nvSpPr>
          <p:cNvPr id="2" name="Slide Number Placeholder 1">
            <a:extLst>
              <a:ext uri="{FF2B5EF4-FFF2-40B4-BE49-F238E27FC236}">
                <a16:creationId xmlns:a16="http://schemas.microsoft.com/office/drawing/2014/main" id="{C4FB221A-30C4-4263-A1C4-2D8D9E494A8B}"/>
              </a:ext>
            </a:extLst>
          </p:cNvPr>
          <p:cNvSpPr>
            <a:spLocks noGrp="1"/>
          </p:cNvSpPr>
          <p:nvPr>
            <p:ph type="sldNum" sz="quarter" idx="12"/>
          </p:nvPr>
        </p:nvSpPr>
        <p:spPr/>
        <p:txBody>
          <a:bodyPr/>
          <a:lstStyle/>
          <a:p>
            <a:fld id="{F603CDE5-C1D8-4EDD-870F-A498BAFA520F}" type="slidenum">
              <a:rPr lang="en-US" noProof="0" smtClean="0"/>
              <a:t>4</a:t>
            </a:fld>
            <a:endParaRPr lang="en-US" noProof="0" dirty="0"/>
          </a:p>
        </p:txBody>
      </p:sp>
      <p:sp>
        <p:nvSpPr>
          <p:cNvPr id="7" name="Rectangle 6">
            <a:extLst>
              <a:ext uri="{FF2B5EF4-FFF2-40B4-BE49-F238E27FC236}">
                <a16:creationId xmlns:a16="http://schemas.microsoft.com/office/drawing/2014/main" id="{62E0F3DB-6F56-4989-A3DE-0EC6AAE9E63C}"/>
              </a:ext>
            </a:extLst>
          </p:cNvPr>
          <p:cNvSpPr/>
          <p:nvPr/>
        </p:nvSpPr>
        <p:spPr>
          <a:xfrm>
            <a:off x="1" y="3666930"/>
            <a:ext cx="12120464" cy="319106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8E4238F4-ACB2-4926-B0E5-79B6FEADF237}"/>
              </a:ext>
            </a:extLst>
          </p:cNvPr>
          <p:cNvSpPr/>
          <p:nvPr/>
        </p:nvSpPr>
        <p:spPr>
          <a:xfrm>
            <a:off x="1972766" y="4213656"/>
            <a:ext cx="8999879" cy="1569660"/>
          </a:xfrm>
          <a:prstGeom prst="rect">
            <a:avLst/>
          </a:prstGeom>
        </p:spPr>
        <p:txBody>
          <a:bodyPr wrap="square">
            <a:spAutoFit/>
          </a:bodyPr>
          <a:lstStyle/>
          <a:p>
            <a:r>
              <a:rPr lang="en-US" sz="3200" dirty="0">
                <a:solidFill>
                  <a:srgbClr val="333333"/>
                </a:solidFill>
                <a:latin typeface="Calibri" panose="020F0502020204030204" pitchFamily="34" charset="0"/>
                <a:cs typeface="Calibri" panose="020F0502020204030204" pitchFamily="34" charset="0"/>
              </a:rPr>
              <a:t>Codes have influenced events throughout history, both in the stories of those who make them and </a:t>
            </a:r>
            <a:r>
              <a:rPr lang="en-US" sz="3200" dirty="0">
                <a:solidFill>
                  <a:srgbClr val="50B4C8"/>
                </a:solidFill>
                <a:latin typeface="Calibri" panose="020F0502020204030204" pitchFamily="34" charset="0"/>
                <a:cs typeface="Calibri" panose="020F0502020204030204" pitchFamily="34" charset="0"/>
              </a:rPr>
              <a:t>those who break them</a:t>
            </a:r>
            <a:r>
              <a:rPr lang="en-US" sz="2400" dirty="0">
                <a:latin typeface="Calibri" panose="020F0502020204030204" pitchFamily="34" charset="0"/>
                <a:cs typeface="Calibri" panose="020F0502020204030204" pitchFamily="34" charset="0"/>
              </a:rPr>
              <a:t>.</a:t>
            </a:r>
            <a:r>
              <a:rPr lang="en-US" sz="2800" dirty="0">
                <a:latin typeface="Calibri" panose="020F0502020204030204" pitchFamily="34" charset="0"/>
                <a:cs typeface="Calibri" panose="020F0502020204030204" pitchFamily="34" charset="0"/>
              </a:rPr>
              <a:t> </a:t>
            </a:r>
            <a:endParaRPr lang="en-US" sz="3200" dirty="0">
              <a:latin typeface="Calibri" panose="020F0502020204030204" pitchFamily="34" charset="0"/>
              <a:cs typeface="Calibri" panose="020F0502020204030204" pitchFamily="34" charset="0"/>
            </a:endParaRPr>
          </a:p>
        </p:txBody>
      </p:sp>
      <p:sp>
        <p:nvSpPr>
          <p:cNvPr id="5" name="Rectangle 4">
            <a:extLst>
              <a:ext uri="{FF2B5EF4-FFF2-40B4-BE49-F238E27FC236}">
                <a16:creationId xmlns:a16="http://schemas.microsoft.com/office/drawing/2014/main" id="{836C3060-8885-4D3B-BBFF-D3E81B8A8ED6}"/>
              </a:ext>
            </a:extLst>
          </p:cNvPr>
          <p:cNvSpPr/>
          <p:nvPr/>
        </p:nvSpPr>
        <p:spPr>
          <a:xfrm>
            <a:off x="4722192" y="6310161"/>
            <a:ext cx="6818262" cy="307777"/>
          </a:xfrm>
          <a:prstGeom prst="rect">
            <a:avLst/>
          </a:prstGeom>
        </p:spPr>
        <p:txBody>
          <a:bodyPr wrap="square">
            <a:spAutoFit/>
          </a:bodyPr>
          <a:lstStyle/>
          <a:p>
            <a:pPr algn="r"/>
            <a:r>
              <a:rPr lang="en-US" sz="1400" dirty="0">
                <a:solidFill>
                  <a:schemeClr val="tx1">
                    <a:lumMod val="50000"/>
                    <a:lumOff val="50000"/>
                  </a:schemeClr>
                </a:solidFill>
              </a:rPr>
              <a:t>The Code Book: The Secret History of Codes and Code-breaking</a:t>
            </a:r>
            <a:endParaRPr lang="en-US" sz="1400" i="0" dirty="0">
              <a:solidFill>
                <a:schemeClr val="tx1">
                  <a:lumMod val="50000"/>
                  <a:lumOff val="50000"/>
                </a:schemeClr>
              </a:solidFill>
              <a:effectLst/>
            </a:endParaRPr>
          </a:p>
        </p:txBody>
      </p:sp>
      <p:sp>
        <p:nvSpPr>
          <p:cNvPr id="6" name="TextBox 5">
            <a:extLst>
              <a:ext uri="{FF2B5EF4-FFF2-40B4-BE49-F238E27FC236}">
                <a16:creationId xmlns:a16="http://schemas.microsoft.com/office/drawing/2014/main" id="{C4D34C74-A92D-4395-AF5D-2299707EA650}"/>
              </a:ext>
            </a:extLst>
          </p:cNvPr>
          <p:cNvSpPr txBox="1"/>
          <p:nvPr/>
        </p:nvSpPr>
        <p:spPr>
          <a:xfrm>
            <a:off x="905466" y="3281081"/>
            <a:ext cx="1558212" cy="2646878"/>
          </a:xfrm>
          <a:prstGeom prst="rect">
            <a:avLst/>
          </a:prstGeom>
          <a:noFill/>
        </p:spPr>
        <p:txBody>
          <a:bodyPr wrap="square" rtlCol="0">
            <a:spAutoFit/>
          </a:bodyPr>
          <a:lstStyle/>
          <a:p>
            <a:r>
              <a:rPr lang="en-US" sz="16600" dirty="0">
                <a:solidFill>
                  <a:srgbClr val="50B4C8"/>
                </a:solidFill>
              </a:rPr>
              <a:t>“</a:t>
            </a:r>
          </a:p>
        </p:txBody>
      </p:sp>
    </p:spTree>
    <p:extLst>
      <p:ext uri="{BB962C8B-B14F-4D97-AF65-F5344CB8AC3E}">
        <p14:creationId xmlns:p14="http://schemas.microsoft.com/office/powerpoint/2010/main" val="290831174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9" name="Rectangle 9">
            <a:extLst>
              <a:ext uri="{FF2B5EF4-FFF2-40B4-BE49-F238E27FC236}">
                <a16:creationId xmlns:a16="http://schemas.microsoft.com/office/drawing/2014/main" id="{69B35BB5-1630-45F0-B55C-B6847DF216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799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Rectangle 11">
            <a:extLst>
              <a:ext uri="{FF2B5EF4-FFF2-40B4-BE49-F238E27FC236}">
                <a16:creationId xmlns:a16="http://schemas.microsoft.com/office/drawing/2014/main" id="{D3EF5146-0A37-42B3-AF51-CBFCE4002B9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7817" y="5141974"/>
            <a:ext cx="11290860" cy="1258827"/>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2" name="Title 1">
            <a:extLst>
              <a:ext uri="{FF2B5EF4-FFF2-40B4-BE49-F238E27FC236}">
                <a16:creationId xmlns:a16="http://schemas.microsoft.com/office/drawing/2014/main" id="{3DC6CC32-12E2-40AB-91E7-E065E3B54AA8}"/>
              </a:ext>
            </a:extLst>
          </p:cNvPr>
          <p:cNvSpPr>
            <a:spLocks noGrp="1"/>
          </p:cNvSpPr>
          <p:nvPr>
            <p:ph type="title"/>
          </p:nvPr>
        </p:nvSpPr>
        <p:spPr>
          <a:xfrm>
            <a:off x="581192" y="5264486"/>
            <a:ext cx="11029616" cy="958513"/>
          </a:xfrm>
        </p:spPr>
        <p:txBody>
          <a:bodyPr anchor="ctr">
            <a:normAutofit/>
          </a:bodyPr>
          <a:lstStyle/>
          <a:p>
            <a:r>
              <a:rPr lang="en-US" sz="4800" dirty="0">
                <a:solidFill>
                  <a:srgbClr val="FFFEFF"/>
                </a:solidFill>
                <a:latin typeface="Calibri" panose="020F0502020204030204" pitchFamily="34" charset="0"/>
                <a:cs typeface="Calibri" panose="020F0502020204030204" pitchFamily="34" charset="0"/>
              </a:rPr>
              <a:t>Workshop Agenda</a:t>
            </a:r>
          </a:p>
        </p:txBody>
      </p:sp>
      <p:sp>
        <p:nvSpPr>
          <p:cNvPr id="21" name="Rectangle 13">
            <a:extLst>
              <a:ext uri="{FF2B5EF4-FFF2-40B4-BE49-F238E27FC236}">
                <a16:creationId xmlns:a16="http://schemas.microsoft.com/office/drawing/2014/main" id="{DDED8BF8-49A0-47C5-84AB-93BBEEBCCD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3703320" cy="94997"/>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15">
            <a:extLst>
              <a:ext uri="{FF2B5EF4-FFF2-40B4-BE49-F238E27FC236}">
                <a16:creationId xmlns:a16="http://schemas.microsoft.com/office/drawing/2014/main" id="{E3609DE7-3DD1-4216-8540-70829BC8891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8" name="Rectangle 17">
            <a:extLst>
              <a:ext uri="{FF2B5EF4-FFF2-40B4-BE49-F238E27FC236}">
                <a16:creationId xmlns:a16="http://schemas.microsoft.com/office/drawing/2014/main" id="{07EA47CF-8CF4-49F8-B441-9678508C0DF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rgbClr val="969FA7"/>
          </a:solidFill>
          <a:ln>
            <a:noFill/>
          </a:ln>
          <a:effectLst/>
        </p:spPr>
        <p:style>
          <a:lnRef idx="1">
            <a:schemeClr val="accent1"/>
          </a:lnRef>
          <a:fillRef idx="3">
            <a:schemeClr val="accent1"/>
          </a:fillRef>
          <a:effectRef idx="2">
            <a:schemeClr val="accent1"/>
          </a:effectRef>
          <a:fontRef idx="minor">
            <a:schemeClr val="lt1"/>
          </a:fontRef>
        </p:style>
      </p:sp>
      <p:sp>
        <p:nvSpPr>
          <p:cNvPr id="4" name="Slide Number Placeholder 3">
            <a:extLst>
              <a:ext uri="{FF2B5EF4-FFF2-40B4-BE49-F238E27FC236}">
                <a16:creationId xmlns:a16="http://schemas.microsoft.com/office/drawing/2014/main" id="{2A4091D8-88CA-44CE-B83F-8F383F1AFB07}"/>
              </a:ext>
            </a:extLst>
          </p:cNvPr>
          <p:cNvSpPr>
            <a:spLocks noGrp="1"/>
          </p:cNvSpPr>
          <p:nvPr>
            <p:ph type="sldNum" sz="quarter" idx="12"/>
          </p:nvPr>
        </p:nvSpPr>
        <p:spPr>
          <a:xfrm>
            <a:off x="10795364" y="6423914"/>
            <a:ext cx="1052510" cy="365125"/>
          </a:xfrm>
        </p:spPr>
        <p:txBody>
          <a:bodyPr>
            <a:normAutofit/>
          </a:bodyPr>
          <a:lstStyle/>
          <a:p>
            <a:pPr>
              <a:spcAft>
                <a:spcPts val="600"/>
              </a:spcAft>
            </a:pPr>
            <a:fld id="{3A98EE3D-8CD1-4C3F-BD1C-C98C9596463C}" type="slidenum">
              <a:rPr lang="en-US" smtClean="0">
                <a:solidFill>
                  <a:schemeClr val="accent4"/>
                </a:solidFill>
                <a:latin typeface="Calibri" panose="020F0502020204030204" pitchFamily="34" charset="0"/>
                <a:cs typeface="Calibri" panose="020F0502020204030204" pitchFamily="34" charset="0"/>
              </a:rPr>
              <a:pPr>
                <a:spcAft>
                  <a:spcPts val="600"/>
                </a:spcAft>
              </a:pPr>
              <a:t>5</a:t>
            </a:fld>
            <a:endParaRPr lang="en-US" dirty="0">
              <a:solidFill>
                <a:schemeClr val="accent4"/>
              </a:solidFill>
              <a:latin typeface="Calibri" panose="020F0502020204030204" pitchFamily="34" charset="0"/>
              <a:cs typeface="Calibri" panose="020F0502020204030204" pitchFamily="34" charset="0"/>
            </a:endParaRPr>
          </a:p>
        </p:txBody>
      </p:sp>
      <p:graphicFrame>
        <p:nvGraphicFramePr>
          <p:cNvPr id="5" name="Content Placeholder 2" descr="SmartArt object">
            <a:extLst>
              <a:ext uri="{FF2B5EF4-FFF2-40B4-BE49-F238E27FC236}">
                <a16:creationId xmlns:a16="http://schemas.microsoft.com/office/drawing/2014/main" id="{59405A29-4A0F-429B-A6BA-2D3E9946C76A}"/>
              </a:ext>
            </a:extLst>
          </p:cNvPr>
          <p:cNvGraphicFramePr>
            <a:graphicFrameLocks noGrp="1"/>
          </p:cNvGraphicFramePr>
          <p:nvPr>
            <p:ph idx="4294967295"/>
            <p:extLst>
              <p:ext uri="{D42A27DB-BD31-4B8C-83A1-F6EECF244321}">
                <p14:modId xmlns:p14="http://schemas.microsoft.com/office/powerpoint/2010/main" val="1281680266"/>
              </p:ext>
            </p:extLst>
          </p:nvPr>
        </p:nvGraphicFramePr>
        <p:xfrm>
          <a:off x="450434" y="858445"/>
          <a:ext cx="11288243" cy="39612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0" name="Rectangle 9">
            <a:extLst>
              <a:ext uri="{FF2B5EF4-FFF2-40B4-BE49-F238E27FC236}">
                <a16:creationId xmlns:a16="http://schemas.microsoft.com/office/drawing/2014/main" id="{DCE8BF47-C3D6-4700-A088-558CF43212F8}"/>
              </a:ext>
            </a:extLst>
          </p:cNvPr>
          <p:cNvSpPr/>
          <p:nvPr/>
        </p:nvSpPr>
        <p:spPr>
          <a:xfrm>
            <a:off x="4232366" y="452847"/>
            <a:ext cx="3709851" cy="87085"/>
          </a:xfrm>
          <a:prstGeom prst="rect">
            <a:avLst/>
          </a:prstGeom>
          <a:solidFill>
            <a:srgbClr val="CE4287"/>
          </a:solidFill>
          <a:ln>
            <a:solidFill>
              <a:srgbClr val="CE4287"/>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62246448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E8E6F179-6DF6-46CD-A569-A05F378AF8A1}"/>
              </a:ext>
            </a:extLst>
          </p:cNvPr>
          <p:cNvSpPr/>
          <p:nvPr/>
        </p:nvSpPr>
        <p:spPr>
          <a:xfrm>
            <a:off x="447816" y="5120640"/>
            <a:ext cx="11292840" cy="1303274"/>
          </a:xfrm>
          <a:prstGeom prst="rect">
            <a:avLst/>
          </a:prstGeom>
          <a:solidFill>
            <a:srgbClr val="465359"/>
          </a:solidFill>
          <a:ln>
            <a:solidFill>
              <a:srgbClr val="46535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Slide Number Placeholder 1">
            <a:extLst>
              <a:ext uri="{FF2B5EF4-FFF2-40B4-BE49-F238E27FC236}">
                <a16:creationId xmlns:a16="http://schemas.microsoft.com/office/drawing/2014/main" id="{E0164E55-4CBA-4FD5-AF9E-6E3197D095F5}"/>
              </a:ext>
            </a:extLst>
          </p:cNvPr>
          <p:cNvSpPr>
            <a:spLocks noGrp="1"/>
          </p:cNvSpPr>
          <p:nvPr>
            <p:ph type="sldNum" sz="quarter" idx="12"/>
          </p:nvPr>
        </p:nvSpPr>
        <p:spPr>
          <a:xfrm>
            <a:off x="10795363" y="6423914"/>
            <a:ext cx="1052510" cy="365125"/>
          </a:xfrm>
        </p:spPr>
        <p:txBody>
          <a:bodyPr anchor="ctr">
            <a:normAutofit/>
          </a:bodyPr>
          <a:lstStyle/>
          <a:p>
            <a:pPr>
              <a:spcAft>
                <a:spcPts val="600"/>
              </a:spcAft>
            </a:pPr>
            <a:fld id="{3A98EE3D-8CD1-4C3F-BD1C-C98C9596463C}" type="slidenum">
              <a:rPr lang="en-US" smtClean="0">
                <a:solidFill>
                  <a:schemeClr val="accent4"/>
                </a:solidFill>
              </a:rPr>
              <a:pPr>
                <a:spcAft>
                  <a:spcPts val="600"/>
                </a:spcAft>
              </a:pPr>
              <a:t>6</a:t>
            </a:fld>
            <a:endParaRPr lang="en-US">
              <a:solidFill>
                <a:schemeClr val="accent4"/>
              </a:solidFill>
            </a:endParaRPr>
          </a:p>
        </p:txBody>
      </p:sp>
      <p:sp>
        <p:nvSpPr>
          <p:cNvPr id="14" name="Title 3">
            <a:extLst>
              <a:ext uri="{FF2B5EF4-FFF2-40B4-BE49-F238E27FC236}">
                <a16:creationId xmlns:a16="http://schemas.microsoft.com/office/drawing/2014/main" id="{D9E21295-BF9A-4CD4-A4FE-B5F81A7130E7}"/>
              </a:ext>
            </a:extLst>
          </p:cNvPr>
          <p:cNvSpPr>
            <a:spLocks noGrp="1"/>
          </p:cNvSpPr>
          <p:nvPr>
            <p:ph type="title"/>
          </p:nvPr>
        </p:nvSpPr>
        <p:spPr>
          <a:xfrm>
            <a:off x="581190" y="5394379"/>
            <a:ext cx="4909445" cy="689514"/>
          </a:xfrm>
        </p:spPr>
        <p:txBody>
          <a:bodyPr>
            <a:noAutofit/>
          </a:bodyPr>
          <a:lstStyle/>
          <a:p>
            <a:r>
              <a:rPr lang="en-US" sz="2800" dirty="0">
                <a:solidFill>
                  <a:schemeClr val="bg1"/>
                </a:solidFill>
              </a:rPr>
              <a:t>Understanding Gender	</a:t>
            </a:r>
          </a:p>
        </p:txBody>
      </p:sp>
      <p:sp>
        <p:nvSpPr>
          <p:cNvPr id="16" name="Text Placeholder 5">
            <a:extLst>
              <a:ext uri="{FF2B5EF4-FFF2-40B4-BE49-F238E27FC236}">
                <a16:creationId xmlns:a16="http://schemas.microsoft.com/office/drawing/2014/main" id="{2BD7CE7D-B9A0-4AFC-9448-F6091EF51D21}"/>
              </a:ext>
            </a:extLst>
          </p:cNvPr>
          <p:cNvSpPr>
            <a:spLocks noGrp="1"/>
          </p:cNvSpPr>
          <p:nvPr>
            <p:ph type="body" sz="half" idx="2"/>
          </p:nvPr>
        </p:nvSpPr>
        <p:spPr>
          <a:xfrm>
            <a:off x="5740823" y="5394378"/>
            <a:ext cx="5869987" cy="689515"/>
          </a:xfrm>
        </p:spPr>
        <p:txBody>
          <a:bodyPr>
            <a:normAutofit/>
          </a:bodyPr>
          <a:lstStyle/>
          <a:p>
            <a:r>
              <a:rPr lang="en-US" sz="2400" dirty="0"/>
              <a:t>Personal, Societal, and Organizational Impacts</a:t>
            </a:r>
          </a:p>
        </p:txBody>
      </p:sp>
      <p:sp>
        <p:nvSpPr>
          <p:cNvPr id="7" name="Rectangle 6">
            <a:extLst>
              <a:ext uri="{FF2B5EF4-FFF2-40B4-BE49-F238E27FC236}">
                <a16:creationId xmlns:a16="http://schemas.microsoft.com/office/drawing/2014/main" id="{A7D87ADD-36A6-4A17-8173-D319E2C6AD69}"/>
              </a:ext>
            </a:extLst>
          </p:cNvPr>
          <p:cNvSpPr/>
          <p:nvPr/>
        </p:nvSpPr>
        <p:spPr>
          <a:xfrm>
            <a:off x="4232366" y="452847"/>
            <a:ext cx="3709851" cy="87085"/>
          </a:xfrm>
          <a:prstGeom prst="rect">
            <a:avLst/>
          </a:prstGeom>
          <a:solidFill>
            <a:srgbClr val="CE4287"/>
          </a:solidFill>
          <a:ln>
            <a:solidFill>
              <a:srgbClr val="CE4287"/>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p>
        </p:txBody>
      </p:sp>
      <p:pic>
        <p:nvPicPr>
          <p:cNvPr id="8" name="Picture 2" descr="Coding Background Wallpaper posted by Zoey Peltier">
            <a:extLst>
              <a:ext uri="{FF2B5EF4-FFF2-40B4-BE49-F238E27FC236}">
                <a16:creationId xmlns:a16="http://schemas.microsoft.com/office/drawing/2014/main" id="{F49D5D42-40FA-450E-AB74-9565C33B6B6B}"/>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b="27172"/>
          <a:stretch/>
        </p:blipFill>
        <p:spPr bwMode="auto">
          <a:xfrm>
            <a:off x="447815" y="220182"/>
            <a:ext cx="11292841" cy="48341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3841910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972"/>
        <p:cNvGrpSpPr/>
        <p:nvPr/>
      </p:nvGrpSpPr>
      <p:grpSpPr>
        <a:xfrm>
          <a:off x="0" y="0"/>
          <a:ext cx="0" cy="0"/>
          <a:chOff x="0" y="0"/>
          <a:chExt cx="0" cy="0"/>
        </a:xfrm>
      </p:grpSpPr>
      <p:sp>
        <p:nvSpPr>
          <p:cNvPr id="973" name="Google Shape;973;p33"/>
          <p:cNvSpPr txBox="1"/>
          <p:nvPr/>
        </p:nvSpPr>
        <p:spPr>
          <a:xfrm>
            <a:off x="4720990" y="1726549"/>
            <a:ext cx="6892061" cy="1648777"/>
          </a:xfrm>
          <a:prstGeom prst="rect">
            <a:avLst/>
          </a:prstGeom>
          <a:noFill/>
          <a:ln>
            <a:noFill/>
          </a:ln>
        </p:spPr>
        <p:txBody>
          <a:bodyPr spcFirstLastPara="1" wrap="square" lIns="91425" tIns="45700" rIns="91425" bIns="45700" anchor="t" anchorCtr="0">
            <a:normAutofit/>
          </a:bodyPr>
          <a:lstStyle/>
          <a:p>
            <a:pPr>
              <a:lnSpc>
                <a:spcPct val="90000"/>
              </a:lnSpc>
              <a:buClr>
                <a:srgbClr val="000000"/>
              </a:buClr>
              <a:buSzPts val="3600"/>
              <a:defRPr/>
            </a:pPr>
            <a:r>
              <a:rPr lang="en-US" sz="4000" kern="0" dirty="0">
                <a:solidFill>
                  <a:srgbClr val="000000"/>
                </a:solidFill>
                <a:latin typeface="Calibri"/>
                <a:ea typeface="Calibri"/>
                <a:cs typeface="Calibri"/>
                <a:sym typeface="Calibri"/>
              </a:rPr>
              <a:t>Three Dimensions  of Gender</a:t>
            </a:r>
            <a:endParaRPr sz="4000" kern="0" dirty="0">
              <a:solidFill>
                <a:srgbClr val="000000"/>
              </a:solidFill>
              <a:latin typeface="Calibri"/>
              <a:ea typeface="Calibri"/>
              <a:cs typeface="Calibri"/>
              <a:sym typeface="Calibri"/>
            </a:endParaRPr>
          </a:p>
        </p:txBody>
      </p:sp>
      <p:sp>
        <p:nvSpPr>
          <p:cNvPr id="974" name="Google Shape;974;p33"/>
          <p:cNvSpPr txBox="1"/>
          <p:nvPr/>
        </p:nvSpPr>
        <p:spPr>
          <a:xfrm>
            <a:off x="4454922" y="2156299"/>
            <a:ext cx="7569213" cy="3721702"/>
          </a:xfrm>
          <a:prstGeom prst="rect">
            <a:avLst/>
          </a:prstGeom>
          <a:noFill/>
          <a:ln>
            <a:noFill/>
          </a:ln>
        </p:spPr>
        <p:txBody>
          <a:bodyPr spcFirstLastPara="1" wrap="square" lIns="91425" tIns="45700" rIns="91425" bIns="45700" anchor="ctr" anchorCtr="0">
            <a:normAutofit/>
          </a:bodyPr>
          <a:lstStyle/>
          <a:p>
            <a:pPr marL="742950" indent="-457200">
              <a:lnSpc>
                <a:spcPct val="90000"/>
              </a:lnSpc>
              <a:buClr>
                <a:srgbClr val="465359"/>
              </a:buClr>
              <a:buSzPct val="92000"/>
              <a:buFont typeface="Calibri"/>
              <a:buAutoNum type="arabicPeriod"/>
              <a:defRPr/>
            </a:pPr>
            <a:r>
              <a:rPr lang="en-US" sz="2000" b="1" kern="0" dirty="0">
                <a:solidFill>
                  <a:srgbClr val="000000"/>
                </a:solidFill>
                <a:latin typeface="Calibri"/>
                <a:ea typeface="Calibri"/>
                <a:cs typeface="Calibri"/>
                <a:sym typeface="Calibri"/>
              </a:rPr>
              <a:t>Body: </a:t>
            </a:r>
            <a:r>
              <a:rPr lang="en-US" sz="2000" kern="0" dirty="0">
                <a:solidFill>
                  <a:srgbClr val="000000"/>
                </a:solidFill>
                <a:latin typeface="Calibri"/>
                <a:ea typeface="Calibri"/>
                <a:cs typeface="Calibri"/>
                <a:sym typeface="Calibri"/>
              </a:rPr>
              <a:t>Biological basis for one’s experience of gender that is rooted in neurology, endocrinology, and cellular biology.</a:t>
            </a:r>
            <a:endParaRPr sz="1200" kern="0" dirty="0">
              <a:solidFill>
                <a:srgbClr val="000000"/>
              </a:solidFill>
              <a:latin typeface="Arial"/>
              <a:cs typeface="Arial"/>
              <a:sym typeface="Arial"/>
            </a:endParaRPr>
          </a:p>
          <a:p>
            <a:pPr marL="742950" indent="-457200">
              <a:lnSpc>
                <a:spcPct val="90000"/>
              </a:lnSpc>
              <a:spcBef>
                <a:spcPts val="941"/>
              </a:spcBef>
              <a:buClr>
                <a:srgbClr val="465359"/>
              </a:buClr>
              <a:buSzPct val="92000"/>
              <a:buFont typeface="Calibri"/>
              <a:buAutoNum type="arabicPeriod"/>
              <a:defRPr/>
            </a:pPr>
            <a:r>
              <a:rPr lang="en-US" sz="2000" b="1" kern="0" dirty="0">
                <a:solidFill>
                  <a:srgbClr val="000000"/>
                </a:solidFill>
                <a:latin typeface="Calibri"/>
                <a:ea typeface="Calibri"/>
                <a:cs typeface="Calibri"/>
                <a:sym typeface="Calibri"/>
              </a:rPr>
              <a:t>Identity: </a:t>
            </a:r>
            <a:r>
              <a:rPr lang="en-US" sz="2000" kern="0" dirty="0">
                <a:solidFill>
                  <a:srgbClr val="000000"/>
                </a:solidFill>
                <a:latin typeface="Calibri"/>
                <a:ea typeface="Calibri"/>
                <a:cs typeface="Calibri"/>
                <a:sym typeface="Calibri"/>
              </a:rPr>
              <a:t>One’s internal sense of gender that is inherent and core to who they are.</a:t>
            </a:r>
            <a:endParaRPr sz="1200" kern="0" dirty="0">
              <a:solidFill>
                <a:srgbClr val="000000"/>
              </a:solidFill>
              <a:latin typeface="Arial"/>
              <a:cs typeface="Arial"/>
              <a:sym typeface="Arial"/>
            </a:endParaRPr>
          </a:p>
          <a:p>
            <a:pPr marL="742950" indent="-457200">
              <a:lnSpc>
                <a:spcPct val="90000"/>
              </a:lnSpc>
              <a:spcBef>
                <a:spcPts val="941"/>
              </a:spcBef>
              <a:buClr>
                <a:srgbClr val="465359"/>
              </a:buClr>
              <a:buSzPct val="92000"/>
              <a:buFont typeface="Calibri"/>
              <a:buAutoNum type="arabicPeriod"/>
              <a:defRPr/>
            </a:pPr>
            <a:r>
              <a:rPr lang="en-US" sz="2000" b="1" kern="0" dirty="0">
                <a:solidFill>
                  <a:srgbClr val="000000"/>
                </a:solidFill>
                <a:latin typeface="Calibri"/>
                <a:ea typeface="Calibri"/>
                <a:cs typeface="Calibri"/>
                <a:sym typeface="Calibri"/>
              </a:rPr>
              <a:t>Social: </a:t>
            </a:r>
            <a:r>
              <a:rPr lang="en-US" sz="2000" kern="0" dirty="0">
                <a:solidFill>
                  <a:srgbClr val="000000"/>
                </a:solidFill>
                <a:latin typeface="Calibri"/>
                <a:ea typeface="Calibri"/>
                <a:cs typeface="Calibri"/>
                <a:sym typeface="Calibri"/>
              </a:rPr>
              <a:t>Includes gender expression and the way society perceives, interacts with, and tries to shape our gender.</a:t>
            </a:r>
            <a:endParaRPr sz="1200" kern="0" dirty="0">
              <a:solidFill>
                <a:srgbClr val="000000"/>
              </a:solidFill>
              <a:latin typeface="Arial"/>
              <a:cs typeface="Arial"/>
              <a:sym typeface="Arial"/>
            </a:endParaRPr>
          </a:p>
          <a:p>
            <a:pPr marL="95400" lvl="1">
              <a:lnSpc>
                <a:spcPct val="90000"/>
              </a:lnSpc>
              <a:spcBef>
                <a:spcPts val="941"/>
              </a:spcBef>
              <a:buClr>
                <a:srgbClr val="4472C4"/>
              </a:buClr>
              <a:buSzPct val="92000"/>
              <a:defRPr/>
            </a:pPr>
            <a:endParaRPr sz="2000" kern="0" dirty="0">
              <a:solidFill>
                <a:srgbClr val="000000"/>
              </a:solidFill>
              <a:latin typeface="Calibri"/>
              <a:ea typeface="Calibri"/>
              <a:cs typeface="Calibri"/>
              <a:sym typeface="Calibri"/>
            </a:endParaRPr>
          </a:p>
          <a:p>
            <a:pPr marL="95400" lvl="1">
              <a:lnSpc>
                <a:spcPct val="90000"/>
              </a:lnSpc>
              <a:spcBef>
                <a:spcPts val="941"/>
              </a:spcBef>
              <a:buClr>
                <a:srgbClr val="4472C4"/>
              </a:buClr>
              <a:buSzPct val="92000"/>
              <a:defRPr/>
            </a:pPr>
            <a:endParaRPr sz="2000" kern="0" dirty="0">
              <a:solidFill>
                <a:srgbClr val="000000"/>
              </a:solidFill>
              <a:latin typeface="Calibri"/>
              <a:ea typeface="Calibri"/>
              <a:cs typeface="Calibri"/>
              <a:sym typeface="Calibri"/>
            </a:endParaRPr>
          </a:p>
        </p:txBody>
      </p:sp>
      <p:grpSp>
        <p:nvGrpSpPr>
          <p:cNvPr id="975" name="Google Shape;975;p33"/>
          <p:cNvGrpSpPr/>
          <p:nvPr/>
        </p:nvGrpSpPr>
        <p:grpSpPr>
          <a:xfrm>
            <a:off x="374580" y="1037680"/>
            <a:ext cx="3852242" cy="3618950"/>
            <a:chOff x="754360" y="27134"/>
            <a:chExt cx="2263471" cy="2133138"/>
          </a:xfrm>
        </p:grpSpPr>
        <p:sp>
          <p:nvSpPr>
            <p:cNvPr id="976" name="Google Shape;976;p33"/>
            <p:cNvSpPr/>
            <p:nvPr/>
          </p:nvSpPr>
          <p:spPr>
            <a:xfrm>
              <a:off x="1224330" y="27134"/>
              <a:ext cx="1302457" cy="1302457"/>
            </a:xfrm>
            <a:prstGeom prst="ellipse">
              <a:avLst/>
            </a:prstGeom>
            <a:solidFill>
              <a:schemeClr val="accent4">
                <a:alpha val="49803"/>
              </a:schemeClr>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a:buClr>
                  <a:srgbClr val="000000"/>
                </a:buClr>
                <a:defRPr/>
              </a:pPr>
              <a:endParaRPr sz="1400" kern="0">
                <a:solidFill>
                  <a:srgbClr val="000000"/>
                </a:solidFill>
                <a:latin typeface="Arial"/>
                <a:cs typeface="Arial"/>
                <a:sym typeface="Arial"/>
              </a:endParaRPr>
            </a:p>
          </p:txBody>
        </p:sp>
        <p:sp>
          <p:nvSpPr>
            <p:cNvPr id="977" name="Google Shape;977;p33"/>
            <p:cNvSpPr txBox="1"/>
            <p:nvPr/>
          </p:nvSpPr>
          <p:spPr>
            <a:xfrm>
              <a:off x="1397991" y="255064"/>
              <a:ext cx="955135" cy="586105"/>
            </a:xfrm>
            <a:prstGeom prst="rect">
              <a:avLst/>
            </a:prstGeom>
            <a:noFill/>
            <a:ln>
              <a:noFill/>
            </a:ln>
          </p:spPr>
          <p:txBody>
            <a:bodyPr spcFirstLastPara="1" wrap="square" lIns="0" tIns="0" rIns="0" bIns="0" anchor="ctr" anchorCtr="0">
              <a:noAutofit/>
            </a:bodyPr>
            <a:lstStyle/>
            <a:p>
              <a:pPr algn="ctr">
                <a:lnSpc>
                  <a:spcPct val="90000"/>
                </a:lnSpc>
                <a:buClr>
                  <a:srgbClr val="000000"/>
                </a:buClr>
                <a:defRPr/>
              </a:pPr>
              <a:r>
                <a:rPr lang="en-US" sz="2400" kern="0" dirty="0">
                  <a:solidFill>
                    <a:srgbClr val="000000"/>
                  </a:solidFill>
                  <a:latin typeface="Calibri"/>
                  <a:ea typeface="Calibri"/>
                  <a:cs typeface="Calibri"/>
                  <a:sym typeface="Calibri"/>
                </a:rPr>
                <a:t>Body</a:t>
              </a:r>
              <a:endParaRPr kern="0" dirty="0">
                <a:solidFill>
                  <a:srgbClr val="000000"/>
                </a:solidFill>
                <a:latin typeface="Calibri"/>
                <a:ea typeface="Calibri"/>
                <a:cs typeface="Calibri"/>
                <a:sym typeface="Calibri"/>
              </a:endParaRPr>
            </a:p>
          </p:txBody>
        </p:sp>
        <p:sp>
          <p:nvSpPr>
            <p:cNvPr id="978" name="Google Shape;978;p33"/>
            <p:cNvSpPr/>
            <p:nvPr/>
          </p:nvSpPr>
          <p:spPr>
            <a:xfrm>
              <a:off x="1715374" y="857815"/>
              <a:ext cx="1302457" cy="1302457"/>
            </a:xfrm>
            <a:prstGeom prst="ellipse">
              <a:avLst/>
            </a:prstGeom>
            <a:solidFill>
              <a:srgbClr val="2EE844">
                <a:alpha val="49803"/>
              </a:srgbClr>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a:buClr>
                  <a:srgbClr val="000000"/>
                </a:buClr>
                <a:defRPr/>
              </a:pPr>
              <a:endParaRPr sz="1400" kern="0">
                <a:solidFill>
                  <a:srgbClr val="000000"/>
                </a:solidFill>
                <a:latin typeface="Arial"/>
                <a:cs typeface="Arial"/>
                <a:sym typeface="Arial"/>
              </a:endParaRPr>
            </a:p>
          </p:txBody>
        </p:sp>
        <p:sp>
          <p:nvSpPr>
            <p:cNvPr id="979" name="Google Shape;979;p33"/>
            <p:cNvSpPr txBox="1"/>
            <p:nvPr/>
          </p:nvSpPr>
          <p:spPr>
            <a:xfrm>
              <a:off x="2113708" y="1194283"/>
              <a:ext cx="781474" cy="716351"/>
            </a:xfrm>
            <a:prstGeom prst="rect">
              <a:avLst/>
            </a:prstGeom>
            <a:noFill/>
            <a:ln>
              <a:noFill/>
            </a:ln>
          </p:spPr>
          <p:txBody>
            <a:bodyPr spcFirstLastPara="1" wrap="square" lIns="0" tIns="0" rIns="0" bIns="0" anchor="ctr" anchorCtr="0">
              <a:noAutofit/>
            </a:bodyPr>
            <a:lstStyle/>
            <a:p>
              <a:pPr algn="ctr">
                <a:lnSpc>
                  <a:spcPct val="90000"/>
                </a:lnSpc>
                <a:buClr>
                  <a:srgbClr val="000000"/>
                </a:buClr>
                <a:defRPr/>
              </a:pPr>
              <a:r>
                <a:rPr lang="en-US" sz="2400" kern="0" dirty="0">
                  <a:solidFill>
                    <a:srgbClr val="000000"/>
                  </a:solidFill>
                  <a:latin typeface="Calibri"/>
                  <a:ea typeface="Calibri"/>
                  <a:cs typeface="Calibri"/>
                  <a:sym typeface="Calibri"/>
                </a:rPr>
                <a:t>Social</a:t>
              </a:r>
              <a:endParaRPr kern="0" dirty="0">
                <a:solidFill>
                  <a:srgbClr val="000000"/>
                </a:solidFill>
                <a:latin typeface="Arial"/>
                <a:cs typeface="Arial"/>
                <a:sym typeface="Arial"/>
              </a:endParaRPr>
            </a:p>
          </p:txBody>
        </p:sp>
        <p:sp>
          <p:nvSpPr>
            <p:cNvPr id="980" name="Google Shape;980;p33"/>
            <p:cNvSpPr/>
            <p:nvPr/>
          </p:nvSpPr>
          <p:spPr>
            <a:xfrm>
              <a:off x="754360" y="841170"/>
              <a:ext cx="1302457" cy="1302457"/>
            </a:xfrm>
            <a:prstGeom prst="ellipse">
              <a:avLst/>
            </a:prstGeom>
            <a:solidFill>
              <a:srgbClr val="5999D5">
                <a:alpha val="49803"/>
              </a:srgbClr>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a:buClr>
                  <a:srgbClr val="000000"/>
                </a:buClr>
                <a:defRPr/>
              </a:pPr>
              <a:endParaRPr sz="1400" kern="0">
                <a:solidFill>
                  <a:srgbClr val="000000"/>
                </a:solidFill>
                <a:latin typeface="Arial"/>
                <a:cs typeface="Arial"/>
                <a:sym typeface="Arial"/>
              </a:endParaRPr>
            </a:p>
          </p:txBody>
        </p:sp>
        <p:sp>
          <p:nvSpPr>
            <p:cNvPr id="981" name="Google Shape;981;p33"/>
            <p:cNvSpPr txBox="1"/>
            <p:nvPr/>
          </p:nvSpPr>
          <p:spPr>
            <a:xfrm>
              <a:off x="877008" y="1177638"/>
              <a:ext cx="781474" cy="716351"/>
            </a:xfrm>
            <a:prstGeom prst="rect">
              <a:avLst/>
            </a:prstGeom>
            <a:noFill/>
            <a:ln>
              <a:noFill/>
            </a:ln>
          </p:spPr>
          <p:txBody>
            <a:bodyPr spcFirstLastPara="1" wrap="square" lIns="0" tIns="0" rIns="0" bIns="0" anchor="ctr" anchorCtr="0">
              <a:noAutofit/>
            </a:bodyPr>
            <a:lstStyle/>
            <a:p>
              <a:pPr algn="ctr">
                <a:lnSpc>
                  <a:spcPct val="90000"/>
                </a:lnSpc>
                <a:buClr>
                  <a:srgbClr val="000000"/>
                </a:buClr>
                <a:defRPr/>
              </a:pPr>
              <a:r>
                <a:rPr lang="en-US" sz="2400" kern="0" dirty="0">
                  <a:solidFill>
                    <a:srgbClr val="000000"/>
                  </a:solidFill>
                  <a:latin typeface="Calibri"/>
                  <a:ea typeface="Calibri"/>
                  <a:cs typeface="Calibri"/>
                  <a:sym typeface="Calibri"/>
                </a:rPr>
                <a:t>Identity</a:t>
              </a:r>
              <a:endParaRPr kern="0" dirty="0">
                <a:solidFill>
                  <a:srgbClr val="000000"/>
                </a:solidFill>
                <a:latin typeface="Arial"/>
                <a:cs typeface="Arial"/>
                <a:sym typeface="Arial"/>
              </a:endParaRPr>
            </a:p>
          </p:txBody>
        </p:sp>
      </p:grpSp>
      <p:sp>
        <p:nvSpPr>
          <p:cNvPr id="982" name="Google Shape;982;p33"/>
          <p:cNvSpPr/>
          <p:nvPr/>
        </p:nvSpPr>
        <p:spPr>
          <a:xfrm>
            <a:off x="8379194" y="5021191"/>
            <a:ext cx="3533439" cy="553316"/>
          </a:xfrm>
          <a:prstGeom prst="rect">
            <a:avLst/>
          </a:prstGeom>
          <a:noFill/>
          <a:ln>
            <a:noFill/>
          </a:ln>
        </p:spPr>
        <p:txBody>
          <a:bodyPr spcFirstLastPara="1" wrap="square" lIns="91425" tIns="45700" rIns="91425" bIns="45700" anchor="t" anchorCtr="0">
            <a:spAutoFit/>
          </a:bodyPr>
          <a:lstStyle/>
          <a:p>
            <a:pPr>
              <a:lnSpc>
                <a:spcPct val="107000"/>
              </a:lnSpc>
              <a:buClr>
                <a:srgbClr val="000000"/>
              </a:buClr>
              <a:defRPr/>
            </a:pPr>
            <a:r>
              <a:rPr lang="en-US" sz="1400" kern="0" dirty="0">
                <a:solidFill>
                  <a:srgbClr val="000000"/>
                </a:solidFill>
                <a:latin typeface="Calibri"/>
                <a:ea typeface="Calibri"/>
                <a:cs typeface="Calibri"/>
                <a:sym typeface="Calibri"/>
              </a:rPr>
              <a:t>Gender Spectrum: </a:t>
            </a:r>
            <a:r>
              <a:rPr lang="en-US" sz="1400" u="sng" kern="0" dirty="0">
                <a:solidFill>
                  <a:srgbClr val="0563C1"/>
                </a:solidFill>
                <a:latin typeface="Calibri"/>
                <a:ea typeface="Calibri"/>
                <a:cs typeface="Calibri"/>
                <a:sym typeface="Calibri"/>
                <a:hlinkClick r:id="rId3">
                  <a:extLst>
                    <a:ext uri="{A12FA001-AC4F-418D-AE19-62706E023703}">
                      <ahyp:hlinkClr xmlns:ahyp="http://schemas.microsoft.com/office/drawing/2018/hyperlinkcolor" val="tx"/>
                    </a:ext>
                  </a:extLst>
                </a:hlinkClick>
              </a:rPr>
              <a:t>https://genderspectrum.org/</a:t>
            </a:r>
            <a:r>
              <a:rPr lang="en-US" sz="1400" kern="0" dirty="0">
                <a:solidFill>
                  <a:srgbClr val="000000"/>
                </a:solidFill>
                <a:latin typeface="Calibri"/>
                <a:ea typeface="Calibri"/>
                <a:cs typeface="Calibri"/>
                <a:sym typeface="Calibri"/>
              </a:rPr>
              <a:t> </a:t>
            </a:r>
            <a:endParaRPr sz="1400" kern="0" dirty="0">
              <a:solidFill>
                <a:srgbClr val="000000"/>
              </a:solidFill>
              <a:latin typeface="Calibri"/>
              <a:ea typeface="Calibri"/>
              <a:cs typeface="Calibri"/>
              <a:sym typeface="Calibri"/>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76A4BC40-FACB-4B67-A9B8-AA2B02287A6B}"/>
              </a:ext>
            </a:extLst>
          </p:cNvPr>
          <p:cNvSpPr/>
          <p:nvPr/>
        </p:nvSpPr>
        <p:spPr>
          <a:xfrm>
            <a:off x="449580" y="623950"/>
            <a:ext cx="11292840" cy="1303274"/>
          </a:xfrm>
          <a:prstGeom prst="rect">
            <a:avLst/>
          </a:prstGeom>
          <a:solidFill>
            <a:srgbClr val="465359"/>
          </a:solidFill>
          <a:ln>
            <a:solidFill>
              <a:srgbClr val="46535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Slide Number Placeholder 4">
            <a:extLst>
              <a:ext uri="{FF2B5EF4-FFF2-40B4-BE49-F238E27FC236}">
                <a16:creationId xmlns:a16="http://schemas.microsoft.com/office/drawing/2014/main" id="{356A56D1-9BF1-4F99-93F1-B4EF92D8D45A}"/>
              </a:ext>
            </a:extLst>
          </p:cNvPr>
          <p:cNvSpPr>
            <a:spLocks noGrp="1"/>
          </p:cNvSpPr>
          <p:nvPr>
            <p:ph type="sldNum" sz="quarter" idx="12"/>
          </p:nvPr>
        </p:nvSpPr>
        <p:spPr>
          <a:xfrm>
            <a:off x="10558299" y="6849799"/>
            <a:ext cx="1052510" cy="365125"/>
          </a:xfrm>
        </p:spPr>
        <p:txBody>
          <a:bodyPr vert="horz" lIns="91440" tIns="45720" rIns="91440" bIns="45720" rtlCol="0" anchor="ctr">
            <a:normAutofit/>
          </a:bodyPr>
          <a:lstStyle/>
          <a:p>
            <a:pPr defTabSz="457200">
              <a:spcAft>
                <a:spcPts val="600"/>
              </a:spcAft>
            </a:pPr>
            <a:fld id="{3A98EE3D-8CD1-4C3F-BD1C-C98C9596463C}" type="slidenum">
              <a:rPr lang="en-US" smtClean="0">
                <a:solidFill>
                  <a:schemeClr val="accent4"/>
                </a:solidFill>
              </a:rPr>
              <a:pPr defTabSz="457200">
                <a:spcAft>
                  <a:spcPts val="600"/>
                </a:spcAft>
              </a:pPr>
              <a:t>8</a:t>
            </a:fld>
            <a:endParaRPr lang="en-US" dirty="0">
              <a:solidFill>
                <a:schemeClr val="accent4"/>
              </a:solidFill>
            </a:endParaRPr>
          </a:p>
        </p:txBody>
      </p:sp>
      <p:sp>
        <p:nvSpPr>
          <p:cNvPr id="2" name="Title 1">
            <a:extLst>
              <a:ext uri="{FF2B5EF4-FFF2-40B4-BE49-F238E27FC236}">
                <a16:creationId xmlns:a16="http://schemas.microsoft.com/office/drawing/2014/main" id="{87071E00-ABE1-44FD-92BD-2769C2C9C727}"/>
              </a:ext>
            </a:extLst>
          </p:cNvPr>
          <p:cNvSpPr>
            <a:spLocks noGrp="1"/>
          </p:cNvSpPr>
          <p:nvPr>
            <p:ph type="title"/>
          </p:nvPr>
        </p:nvSpPr>
        <p:spPr>
          <a:xfrm>
            <a:off x="581193" y="729658"/>
            <a:ext cx="11029616" cy="988332"/>
          </a:xfrm>
        </p:spPr>
        <p:txBody>
          <a:bodyPr vert="horz" lIns="91440" tIns="45720" rIns="91440" bIns="45720" rtlCol="0" anchor="b">
            <a:normAutofit/>
          </a:bodyPr>
          <a:lstStyle/>
          <a:p>
            <a:r>
              <a:rPr lang="en-US" sz="4800" dirty="0"/>
              <a:t>Gender Binary</a:t>
            </a:r>
          </a:p>
        </p:txBody>
      </p:sp>
      <p:sp>
        <p:nvSpPr>
          <p:cNvPr id="8" name="Rectangle 7">
            <a:extLst>
              <a:ext uri="{FF2B5EF4-FFF2-40B4-BE49-F238E27FC236}">
                <a16:creationId xmlns:a16="http://schemas.microsoft.com/office/drawing/2014/main" id="{DC8180E5-15B4-4C89-9ED6-42D228798E87}"/>
              </a:ext>
            </a:extLst>
          </p:cNvPr>
          <p:cNvSpPr/>
          <p:nvPr/>
        </p:nvSpPr>
        <p:spPr>
          <a:xfrm>
            <a:off x="4232366" y="452847"/>
            <a:ext cx="3709851" cy="87085"/>
          </a:xfrm>
          <a:prstGeom prst="rect">
            <a:avLst/>
          </a:prstGeom>
          <a:solidFill>
            <a:srgbClr val="CE4287"/>
          </a:solidFill>
          <a:ln>
            <a:solidFill>
              <a:srgbClr val="CE4287"/>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p>
        </p:txBody>
      </p:sp>
      <p:cxnSp>
        <p:nvCxnSpPr>
          <p:cNvPr id="10" name="Straight Connector 9">
            <a:extLst>
              <a:ext uri="{FF2B5EF4-FFF2-40B4-BE49-F238E27FC236}">
                <a16:creationId xmlns:a16="http://schemas.microsoft.com/office/drawing/2014/main" id="{07FCACDD-8735-4ECE-A7E6-F538070CB17F}"/>
              </a:ext>
            </a:extLst>
          </p:cNvPr>
          <p:cNvCxnSpPr/>
          <p:nvPr/>
        </p:nvCxnSpPr>
        <p:spPr>
          <a:xfrm>
            <a:off x="1869649" y="3783178"/>
            <a:ext cx="7936302" cy="0"/>
          </a:xfrm>
          <a:prstGeom prst="line">
            <a:avLst/>
          </a:prstGeom>
          <a:ln w="38100">
            <a:solidFill>
              <a:srgbClr val="50B4C8"/>
            </a:solidFill>
          </a:ln>
        </p:spPr>
        <p:style>
          <a:lnRef idx="1">
            <a:schemeClr val="dk1"/>
          </a:lnRef>
          <a:fillRef idx="0">
            <a:schemeClr val="dk1"/>
          </a:fillRef>
          <a:effectRef idx="0">
            <a:schemeClr val="dk1"/>
          </a:effectRef>
          <a:fontRef idx="minor">
            <a:schemeClr val="tx1"/>
          </a:fontRef>
        </p:style>
      </p:cxnSp>
      <p:pic>
        <p:nvPicPr>
          <p:cNvPr id="11" name="Graphic 10" descr="Man">
            <a:extLst>
              <a:ext uri="{FF2B5EF4-FFF2-40B4-BE49-F238E27FC236}">
                <a16:creationId xmlns:a16="http://schemas.microsoft.com/office/drawing/2014/main" id="{BE921596-F96E-48F3-B9D5-8F1413354D99}"/>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70243" y="2746405"/>
            <a:ext cx="2073545" cy="2073545"/>
          </a:xfrm>
          <a:prstGeom prst="rect">
            <a:avLst/>
          </a:prstGeom>
        </p:spPr>
      </p:pic>
      <p:pic>
        <p:nvPicPr>
          <p:cNvPr id="12" name="Graphic 11" descr="Woman">
            <a:extLst>
              <a:ext uri="{FF2B5EF4-FFF2-40B4-BE49-F238E27FC236}">
                <a16:creationId xmlns:a16="http://schemas.microsoft.com/office/drawing/2014/main" id="{72A746F2-0777-4DCB-843A-94A92C95115A}"/>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9476404" y="2746405"/>
            <a:ext cx="2028953" cy="2028953"/>
          </a:xfrm>
          <a:prstGeom prst="rect">
            <a:avLst/>
          </a:prstGeom>
        </p:spPr>
      </p:pic>
      <p:sp>
        <p:nvSpPr>
          <p:cNvPr id="13" name="TextBox 12">
            <a:extLst>
              <a:ext uri="{FF2B5EF4-FFF2-40B4-BE49-F238E27FC236}">
                <a16:creationId xmlns:a16="http://schemas.microsoft.com/office/drawing/2014/main" id="{E229C07F-CD5C-486D-9070-175DC3B68BBA}"/>
              </a:ext>
            </a:extLst>
          </p:cNvPr>
          <p:cNvSpPr txBox="1"/>
          <p:nvPr/>
        </p:nvSpPr>
        <p:spPr>
          <a:xfrm>
            <a:off x="2988956" y="4819950"/>
            <a:ext cx="7242879" cy="1015663"/>
          </a:xfrm>
          <a:prstGeom prst="rect">
            <a:avLst/>
          </a:prstGeom>
          <a:noFill/>
        </p:spPr>
        <p:txBody>
          <a:bodyPr wrap="square" rtlCol="0">
            <a:spAutoFit/>
          </a:bodyPr>
          <a:lstStyle/>
          <a:p>
            <a:pPr marL="571500" indent="-571500">
              <a:buFont typeface="Arial" panose="020B0604020202020204" pitchFamily="34" charset="0"/>
              <a:buChar char="•"/>
            </a:pPr>
            <a:r>
              <a:rPr lang="en-US" sz="2000" dirty="0">
                <a:latin typeface="Calibri" panose="020F0502020204030204" pitchFamily="34" charset="0"/>
                <a:cs typeface="Calibri" panose="020F0502020204030204" pitchFamily="34" charset="0"/>
              </a:rPr>
              <a:t>Reinforces socially-constructed roles and behaviors</a:t>
            </a:r>
          </a:p>
          <a:p>
            <a:pPr marL="571500" indent="-571500">
              <a:buFont typeface="Arial" panose="020B0604020202020204" pitchFamily="34" charset="0"/>
              <a:buChar char="•"/>
            </a:pPr>
            <a:r>
              <a:rPr lang="en-US" sz="2000" dirty="0">
                <a:latin typeface="Calibri" panose="020F0502020204030204" pitchFamily="34" charset="0"/>
                <a:cs typeface="Calibri" panose="020F0502020204030204" pitchFamily="34" charset="0"/>
              </a:rPr>
              <a:t>Erases transgender and nonbinary people</a:t>
            </a:r>
          </a:p>
          <a:p>
            <a:pPr marL="571500" indent="-571500">
              <a:buFont typeface="Arial" panose="020B0604020202020204" pitchFamily="34" charset="0"/>
              <a:buChar char="•"/>
            </a:pPr>
            <a:r>
              <a:rPr lang="en-US" sz="2000" dirty="0">
                <a:latin typeface="Calibri" panose="020F0502020204030204" pitchFamily="34" charset="0"/>
                <a:cs typeface="Calibri" panose="020F0502020204030204" pitchFamily="34" charset="0"/>
              </a:rPr>
              <a:t>Limits the full expression of our humanity</a:t>
            </a:r>
          </a:p>
        </p:txBody>
      </p:sp>
      <p:sp>
        <p:nvSpPr>
          <p:cNvPr id="14" name="TextBox 13">
            <a:extLst>
              <a:ext uri="{FF2B5EF4-FFF2-40B4-BE49-F238E27FC236}">
                <a16:creationId xmlns:a16="http://schemas.microsoft.com/office/drawing/2014/main" id="{BF279983-0D8D-E310-EAC9-E85119D5761B}"/>
              </a:ext>
            </a:extLst>
          </p:cNvPr>
          <p:cNvSpPr txBox="1"/>
          <p:nvPr/>
        </p:nvSpPr>
        <p:spPr>
          <a:xfrm>
            <a:off x="2374713" y="4112064"/>
            <a:ext cx="7101691" cy="707886"/>
          </a:xfrm>
          <a:prstGeom prst="rect">
            <a:avLst/>
          </a:prstGeom>
          <a:noFill/>
        </p:spPr>
        <p:txBody>
          <a:bodyPr wrap="square">
            <a:spAutoFit/>
          </a:bodyPr>
          <a:lstStyle/>
          <a:p>
            <a:pPr marL="571500" indent="-571500">
              <a:buFont typeface="+mj-lt"/>
              <a:buAutoNum type="arabicPeriod"/>
            </a:pPr>
            <a:r>
              <a:rPr lang="en-US" sz="2000" dirty="0">
                <a:latin typeface="Calibri" panose="020F0502020204030204" pitchFamily="34" charset="0"/>
                <a:cs typeface="Calibri" panose="020F0502020204030204" pitchFamily="34" charset="0"/>
              </a:rPr>
              <a:t>Based on the belief that there are only two genders</a:t>
            </a:r>
          </a:p>
          <a:p>
            <a:pPr marL="571500" indent="-571500">
              <a:buFont typeface="+mj-lt"/>
              <a:buAutoNum type="arabicPeriod"/>
            </a:pPr>
            <a:r>
              <a:rPr lang="en-US" sz="2000" dirty="0">
                <a:latin typeface="Calibri" panose="020F0502020204030204" pitchFamily="34" charset="0"/>
                <a:cs typeface="Calibri" panose="020F0502020204030204" pitchFamily="34" charset="0"/>
              </a:rPr>
              <a:t>Tied directly to systems of power, privilege, and oppression</a:t>
            </a:r>
          </a:p>
        </p:txBody>
      </p:sp>
      <p:sp>
        <p:nvSpPr>
          <p:cNvPr id="3" name="TextBox 2">
            <a:extLst>
              <a:ext uri="{FF2B5EF4-FFF2-40B4-BE49-F238E27FC236}">
                <a16:creationId xmlns:a16="http://schemas.microsoft.com/office/drawing/2014/main" id="{18182734-6B0D-6374-C890-5FE9456DFAA4}"/>
              </a:ext>
            </a:extLst>
          </p:cNvPr>
          <p:cNvSpPr txBox="1"/>
          <p:nvPr/>
        </p:nvSpPr>
        <p:spPr>
          <a:xfrm>
            <a:off x="1869647" y="2437443"/>
            <a:ext cx="1691014" cy="1323439"/>
          </a:xfrm>
          <a:prstGeom prst="rect">
            <a:avLst/>
          </a:prstGeom>
          <a:noFill/>
        </p:spPr>
        <p:txBody>
          <a:bodyPr wrap="square" rtlCol="0">
            <a:spAutoFit/>
          </a:bodyPr>
          <a:lstStyle/>
          <a:p>
            <a:r>
              <a:rPr lang="en-US" sz="2000" dirty="0">
                <a:solidFill>
                  <a:srgbClr val="50B4C8"/>
                </a:solidFill>
              </a:rPr>
              <a:t>Boy</a:t>
            </a:r>
          </a:p>
          <a:p>
            <a:r>
              <a:rPr lang="en-US" sz="2000" dirty="0">
                <a:solidFill>
                  <a:srgbClr val="50B4C8"/>
                </a:solidFill>
              </a:rPr>
              <a:t>Man</a:t>
            </a:r>
          </a:p>
          <a:p>
            <a:r>
              <a:rPr lang="en-US" sz="2000" dirty="0">
                <a:solidFill>
                  <a:srgbClr val="50B4C8"/>
                </a:solidFill>
              </a:rPr>
              <a:t>Masculine</a:t>
            </a:r>
          </a:p>
          <a:p>
            <a:r>
              <a:rPr lang="en-US" sz="2000" dirty="0">
                <a:solidFill>
                  <a:srgbClr val="50B4C8"/>
                </a:solidFill>
              </a:rPr>
              <a:t>He/Him</a:t>
            </a:r>
          </a:p>
        </p:txBody>
      </p:sp>
      <p:sp>
        <p:nvSpPr>
          <p:cNvPr id="15" name="TextBox 14">
            <a:extLst>
              <a:ext uri="{FF2B5EF4-FFF2-40B4-BE49-F238E27FC236}">
                <a16:creationId xmlns:a16="http://schemas.microsoft.com/office/drawing/2014/main" id="{1FDCA15C-4C2A-E68C-4D6F-EA341E5B1ADB}"/>
              </a:ext>
            </a:extLst>
          </p:cNvPr>
          <p:cNvSpPr txBox="1"/>
          <p:nvPr/>
        </p:nvSpPr>
        <p:spPr>
          <a:xfrm>
            <a:off x="8157213" y="2429184"/>
            <a:ext cx="1691014" cy="1323439"/>
          </a:xfrm>
          <a:prstGeom prst="rect">
            <a:avLst/>
          </a:prstGeom>
          <a:noFill/>
        </p:spPr>
        <p:txBody>
          <a:bodyPr wrap="square" rtlCol="0">
            <a:spAutoFit/>
          </a:bodyPr>
          <a:lstStyle/>
          <a:p>
            <a:pPr algn="r"/>
            <a:r>
              <a:rPr lang="en-US" sz="2000" dirty="0">
                <a:solidFill>
                  <a:srgbClr val="50B4C8"/>
                </a:solidFill>
              </a:rPr>
              <a:t>Girl</a:t>
            </a:r>
          </a:p>
          <a:p>
            <a:pPr algn="r"/>
            <a:r>
              <a:rPr lang="en-US" sz="2000" dirty="0">
                <a:solidFill>
                  <a:srgbClr val="50B4C8"/>
                </a:solidFill>
              </a:rPr>
              <a:t>Woman</a:t>
            </a:r>
          </a:p>
          <a:p>
            <a:pPr algn="r"/>
            <a:r>
              <a:rPr lang="en-US" sz="2000" dirty="0">
                <a:solidFill>
                  <a:srgbClr val="50B4C8"/>
                </a:solidFill>
              </a:rPr>
              <a:t>Feminine</a:t>
            </a:r>
          </a:p>
          <a:p>
            <a:pPr algn="r"/>
            <a:r>
              <a:rPr lang="en-US" sz="2000" dirty="0">
                <a:solidFill>
                  <a:srgbClr val="50B4C8"/>
                </a:solidFill>
              </a:rPr>
              <a:t>She/Her</a:t>
            </a:r>
          </a:p>
        </p:txBody>
      </p:sp>
      <p:sp>
        <p:nvSpPr>
          <p:cNvPr id="4" name="TextBox 3">
            <a:extLst>
              <a:ext uri="{FF2B5EF4-FFF2-40B4-BE49-F238E27FC236}">
                <a16:creationId xmlns:a16="http://schemas.microsoft.com/office/drawing/2014/main" id="{54AC8BAA-9761-4CFF-4E2B-55C8A1A2155E}"/>
              </a:ext>
            </a:extLst>
          </p:cNvPr>
          <p:cNvSpPr txBox="1"/>
          <p:nvPr/>
        </p:nvSpPr>
        <p:spPr>
          <a:xfrm>
            <a:off x="3586855" y="2860195"/>
            <a:ext cx="4546481" cy="769441"/>
          </a:xfrm>
          <a:prstGeom prst="rect">
            <a:avLst/>
          </a:prstGeom>
          <a:noFill/>
        </p:spPr>
        <p:txBody>
          <a:bodyPr wrap="square" rtlCol="0">
            <a:spAutoFit/>
          </a:bodyPr>
          <a:lstStyle/>
          <a:p>
            <a:pPr algn="ctr"/>
            <a:r>
              <a:rPr lang="en-US" sz="4400" dirty="0">
                <a:solidFill>
                  <a:srgbClr val="50B4C8"/>
                </a:solidFill>
              </a:rPr>
              <a:t>Either/Or</a:t>
            </a:r>
          </a:p>
        </p:txBody>
      </p:sp>
    </p:spTree>
    <p:extLst>
      <p:ext uri="{BB962C8B-B14F-4D97-AF65-F5344CB8AC3E}">
        <p14:creationId xmlns:p14="http://schemas.microsoft.com/office/powerpoint/2010/main" val="132969071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76B2646B-AA93-41A0-B4EB-074248340583}"/>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t="20951" b="4050"/>
          <a:stretch/>
        </p:blipFill>
        <p:spPr>
          <a:xfrm>
            <a:off x="2785736" y="908162"/>
            <a:ext cx="6620528" cy="3723996"/>
          </a:xfrm>
          <a:prstGeom prst="rect">
            <a:avLst/>
          </a:prstGeom>
        </p:spPr>
      </p:pic>
      <p:sp>
        <p:nvSpPr>
          <p:cNvPr id="7" name="Rectangle 6">
            <a:extLst>
              <a:ext uri="{FF2B5EF4-FFF2-40B4-BE49-F238E27FC236}">
                <a16:creationId xmlns:a16="http://schemas.microsoft.com/office/drawing/2014/main" id="{D59FCA44-2536-4018-BE99-9CB7FBDE3A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571065"/>
            <a:ext cx="12192000" cy="128693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52952605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D59FCA44-2536-4018-BE99-9CB7FBDE3A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571065"/>
            <a:ext cx="12192000" cy="128693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Graphic 2" descr="Internet">
            <a:extLst>
              <a:ext uri="{FF2B5EF4-FFF2-40B4-BE49-F238E27FC236}">
                <a16:creationId xmlns:a16="http://schemas.microsoft.com/office/drawing/2014/main" id="{E6BED80D-E5D9-E4C3-DAEF-6C6A74723490}"/>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946484" y="868957"/>
            <a:ext cx="2964450" cy="2964450"/>
          </a:xfrm>
          <a:prstGeom prst="rect">
            <a:avLst/>
          </a:prstGeom>
        </p:spPr>
      </p:pic>
      <p:sp>
        <p:nvSpPr>
          <p:cNvPr id="4" name="Rectangle 3">
            <a:extLst>
              <a:ext uri="{FF2B5EF4-FFF2-40B4-BE49-F238E27FC236}">
                <a16:creationId xmlns:a16="http://schemas.microsoft.com/office/drawing/2014/main" id="{82B40547-D25A-85DB-73F6-76C86994979E}"/>
              </a:ext>
            </a:extLst>
          </p:cNvPr>
          <p:cNvSpPr/>
          <p:nvPr/>
        </p:nvSpPr>
        <p:spPr>
          <a:xfrm>
            <a:off x="315374" y="267683"/>
            <a:ext cx="4226670" cy="830997"/>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dirty="0">
                <a:ln>
                  <a:noFill/>
                </a:ln>
                <a:solidFill>
                  <a:srgbClr val="50B4C8"/>
                </a:solidFill>
                <a:effectLst/>
                <a:uLnTx/>
                <a:uFillTx/>
                <a:latin typeface="Gill Sans MT" panose="020B0502020104020203" pitchFamily="34" charset="0"/>
                <a:ea typeface="+mn-ea"/>
                <a:cs typeface="Calibri" panose="020F0502020204030204" pitchFamily="34" charset="0"/>
              </a:rPr>
              <a:t>Poll Everywhere</a:t>
            </a:r>
            <a:endParaRPr kumimoji="0" lang="en-US" sz="4800" b="0" i="0" u="none" strike="noStrike" kern="1200" cap="none" spc="0" normalizeH="0" baseline="0" noProof="0" dirty="0">
              <a:ln>
                <a:noFill/>
              </a:ln>
              <a:solidFill>
                <a:srgbClr val="50B4C8"/>
              </a:solidFill>
              <a:effectLst/>
              <a:uLnTx/>
              <a:uFillTx/>
              <a:latin typeface="Gill Sans MT" panose="020B0502020104020203" pitchFamily="34" charset="0"/>
              <a:ea typeface="+mn-ea"/>
              <a:cs typeface="+mn-cs"/>
            </a:endParaRPr>
          </a:p>
        </p:txBody>
      </p:sp>
      <p:cxnSp>
        <p:nvCxnSpPr>
          <p:cNvPr id="5" name="Straight Connector 4">
            <a:extLst>
              <a:ext uri="{FF2B5EF4-FFF2-40B4-BE49-F238E27FC236}">
                <a16:creationId xmlns:a16="http://schemas.microsoft.com/office/drawing/2014/main" id="{B395EB20-D60C-FC5C-5EA5-827F4BD0FF5B}"/>
              </a:ext>
            </a:extLst>
          </p:cNvPr>
          <p:cNvCxnSpPr>
            <a:cxnSpLocks/>
          </p:cNvCxnSpPr>
          <p:nvPr/>
        </p:nvCxnSpPr>
        <p:spPr>
          <a:xfrm>
            <a:off x="5059497" y="0"/>
            <a:ext cx="0" cy="6858000"/>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45BD59E4-9449-64F1-7F43-D8BECEAA3660}"/>
              </a:ext>
            </a:extLst>
          </p:cNvPr>
          <p:cNvSpPr txBox="1"/>
          <p:nvPr/>
        </p:nvSpPr>
        <p:spPr>
          <a:xfrm>
            <a:off x="559687" y="3680719"/>
            <a:ext cx="4499810" cy="1815882"/>
          </a:xfrm>
          <a:prstGeom prst="rect">
            <a:avLst/>
          </a:prstGeom>
          <a:noFill/>
        </p:spPr>
        <p:txBody>
          <a:bodyPr wrap="square" rtlCol="0">
            <a:spAutoFit/>
          </a:bodyPr>
          <a:lstStyle/>
          <a:p>
            <a:pPr marL="342900" marR="0" lvl="0" indent="-342900" algn="l" defTabSz="914400" rtl="0" eaLnBrk="1" fontAlgn="auto" latinLnBrk="0" hangingPunct="1">
              <a:lnSpc>
                <a:spcPct val="100000"/>
              </a:lnSpc>
              <a:spcBef>
                <a:spcPts val="0"/>
              </a:spcBef>
              <a:spcAft>
                <a:spcPts val="0"/>
              </a:spcAft>
              <a:buClrTx/>
              <a:buSzTx/>
              <a:buFont typeface="+mj-lt"/>
              <a:buAutoNum type="arabicPeriod"/>
              <a:tabLst/>
              <a:defRPr/>
            </a:pPr>
            <a:r>
              <a:rPr kumimoji="0" lang="en-US" sz="2800" b="0" i="0" u="none" strike="noStrike" kern="1200" cap="none" spc="-100" normalizeH="0" baseline="0" noProof="0" dirty="0">
                <a:ln>
                  <a:noFill/>
                </a:ln>
                <a:solidFill>
                  <a:schemeClr val="accent1"/>
                </a:solidFill>
                <a:effectLst/>
                <a:uLnTx/>
                <a:uFillTx/>
                <a:latin typeface="Gill Sans MT" panose="020B0502020104020203" pitchFamily="34" charset="0"/>
                <a:ea typeface="+mn-ea"/>
                <a:cs typeface="+mn-cs"/>
              </a:rPr>
              <a:t>Go to Pollev.com</a:t>
            </a:r>
          </a:p>
          <a:p>
            <a:pPr marL="342900" marR="0" lvl="0" indent="-342900" algn="l" defTabSz="914400" rtl="0" eaLnBrk="1" fontAlgn="auto" latinLnBrk="0" hangingPunct="1">
              <a:lnSpc>
                <a:spcPct val="100000"/>
              </a:lnSpc>
              <a:spcBef>
                <a:spcPts val="0"/>
              </a:spcBef>
              <a:spcAft>
                <a:spcPts val="0"/>
              </a:spcAft>
              <a:buClrTx/>
              <a:buSzTx/>
              <a:buFont typeface="+mj-lt"/>
              <a:buAutoNum type="arabicPeriod"/>
              <a:tabLst/>
              <a:defRPr/>
            </a:pPr>
            <a:r>
              <a:rPr lang="en-US" sz="2800" spc="-100" dirty="0">
                <a:solidFill>
                  <a:schemeClr val="accent1"/>
                </a:solidFill>
                <a:latin typeface="Gill Sans MT" panose="020B0502020104020203" pitchFamily="34" charset="0"/>
              </a:rPr>
              <a:t>Username</a:t>
            </a:r>
            <a:r>
              <a:rPr kumimoji="0" lang="en-US" sz="2800" b="0" i="0" u="none" strike="noStrike" kern="1200" cap="none" spc="-100" normalizeH="0" baseline="0" noProof="0" dirty="0">
                <a:ln>
                  <a:noFill/>
                </a:ln>
                <a:solidFill>
                  <a:schemeClr val="accent1"/>
                </a:solidFill>
                <a:effectLst/>
                <a:uLnTx/>
                <a:uFillTx/>
                <a:latin typeface="Gill Sans MT" panose="020B0502020104020203" pitchFamily="34" charset="0"/>
                <a:ea typeface="+mn-ea"/>
                <a:cs typeface="+mn-cs"/>
              </a:rPr>
              <a:t> “Dartmouth”</a:t>
            </a:r>
          </a:p>
          <a:p>
            <a:pPr marL="342900" marR="0" lvl="0" indent="-342900" algn="l" defTabSz="914400" rtl="0" eaLnBrk="1" fontAlgn="auto" latinLnBrk="0" hangingPunct="1">
              <a:lnSpc>
                <a:spcPct val="100000"/>
              </a:lnSpc>
              <a:spcBef>
                <a:spcPts val="0"/>
              </a:spcBef>
              <a:spcAft>
                <a:spcPts val="0"/>
              </a:spcAft>
              <a:buClrTx/>
              <a:buSzTx/>
              <a:buFont typeface="+mj-lt"/>
              <a:buAutoNum type="arabicPeriod"/>
              <a:tabLst/>
              <a:defRPr/>
            </a:pPr>
            <a:r>
              <a:rPr kumimoji="0" lang="en-US" sz="2800" b="0" i="0" u="none" strike="noStrike" kern="1200" cap="none" spc="-100" normalizeH="0" baseline="0" noProof="0" dirty="0">
                <a:ln>
                  <a:noFill/>
                </a:ln>
                <a:solidFill>
                  <a:schemeClr val="accent1"/>
                </a:solidFill>
                <a:effectLst/>
                <a:uLnTx/>
                <a:uFillTx/>
                <a:latin typeface="Gill Sans MT" panose="020B0502020104020203" pitchFamily="34" charset="0"/>
                <a:ea typeface="+mn-ea"/>
                <a:cs typeface="+mn-cs"/>
              </a:rPr>
              <a:t>Select “Join”</a:t>
            </a:r>
          </a:p>
          <a:p>
            <a:pPr marL="342900" marR="0" lvl="0" indent="-342900" algn="l" defTabSz="914400" rtl="0" eaLnBrk="1" fontAlgn="auto" latinLnBrk="0" hangingPunct="1">
              <a:lnSpc>
                <a:spcPct val="100000"/>
              </a:lnSpc>
              <a:spcBef>
                <a:spcPts val="0"/>
              </a:spcBef>
              <a:spcAft>
                <a:spcPts val="0"/>
              </a:spcAft>
              <a:buClrTx/>
              <a:buSzTx/>
              <a:buFont typeface="+mj-lt"/>
              <a:buAutoNum type="arabicPeriod"/>
              <a:tabLst/>
              <a:defRPr/>
            </a:pPr>
            <a:r>
              <a:rPr kumimoji="0" lang="en-US" sz="2800" b="0" i="0" u="none" strike="noStrike" kern="1200" cap="none" spc="-100" normalizeH="0" baseline="0" noProof="0" dirty="0">
                <a:ln>
                  <a:noFill/>
                </a:ln>
                <a:solidFill>
                  <a:schemeClr val="accent1"/>
                </a:solidFill>
                <a:effectLst/>
                <a:uLnTx/>
                <a:uFillTx/>
                <a:latin typeface="Gill Sans MT" panose="020B0502020104020203" pitchFamily="34" charset="0"/>
                <a:ea typeface="+mn-ea"/>
                <a:cs typeface="+mn-cs"/>
              </a:rPr>
              <a:t>Skip screen name</a:t>
            </a:r>
            <a:endParaRPr kumimoji="0" lang="en-US" sz="2800" b="0" i="0" u="none" strike="noStrike" kern="1200" cap="none" spc="0" normalizeH="0" baseline="0" noProof="0" dirty="0">
              <a:ln>
                <a:noFill/>
              </a:ln>
              <a:solidFill>
                <a:schemeClr val="accent1"/>
              </a:solidFill>
              <a:effectLst/>
              <a:uLnTx/>
              <a:uFillTx/>
              <a:latin typeface="Calibri Light" panose="020F0302020204030204"/>
              <a:ea typeface="+mn-ea"/>
              <a:cs typeface="+mn-cs"/>
            </a:endParaRPr>
          </a:p>
        </p:txBody>
      </p:sp>
      <p:sp>
        <p:nvSpPr>
          <p:cNvPr id="8" name="Rectangle 7">
            <a:extLst>
              <a:ext uri="{FF2B5EF4-FFF2-40B4-BE49-F238E27FC236}">
                <a16:creationId xmlns:a16="http://schemas.microsoft.com/office/drawing/2014/main" id="{B30DDD1E-927A-6738-487D-9A494DDCCA14}"/>
              </a:ext>
            </a:extLst>
          </p:cNvPr>
          <p:cNvSpPr/>
          <p:nvPr/>
        </p:nvSpPr>
        <p:spPr>
          <a:xfrm>
            <a:off x="5576950" y="2303752"/>
            <a:ext cx="6096000" cy="954107"/>
          </a:xfrm>
          <a:prstGeom prst="rect">
            <a:avLst/>
          </a:prstGeom>
        </p:spPr>
        <p:txBody>
          <a:bodyP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libri Light" panose="020F0302020204030204"/>
                <a:ea typeface="+mn-ea"/>
                <a:cs typeface="Calibri" panose="020F0502020204030204" pitchFamily="34" charset="0"/>
              </a:rPr>
              <a:t>Where has gender influenced your life? </a:t>
            </a:r>
            <a:r>
              <a:rPr lang="en-US" sz="2800" dirty="0">
                <a:solidFill>
                  <a:prstClr val="black"/>
                </a:solidFill>
                <a:latin typeface="Calibri Light" panose="020F0302020204030204"/>
                <a:cs typeface="Calibri" panose="020F0502020204030204" pitchFamily="34" charset="0"/>
              </a:rPr>
              <a:t>(Multiple Choice)</a:t>
            </a:r>
            <a:endParaRPr kumimoji="0" lang="en-US" sz="2800" b="0" i="0" u="none" strike="noStrike" kern="1200" cap="none" spc="0" normalizeH="0" baseline="0" noProof="0" dirty="0">
              <a:ln>
                <a:noFill/>
              </a:ln>
              <a:solidFill>
                <a:prstClr val="black"/>
              </a:solidFill>
              <a:effectLst/>
              <a:uLnTx/>
              <a:uFillTx/>
              <a:latin typeface="Calibri Light" panose="020F0302020204030204"/>
              <a:ea typeface="+mn-ea"/>
              <a:cs typeface="+mn-cs"/>
            </a:endParaRPr>
          </a:p>
        </p:txBody>
      </p:sp>
    </p:spTree>
    <p:extLst>
      <p:ext uri="{BB962C8B-B14F-4D97-AF65-F5344CB8AC3E}">
        <p14:creationId xmlns:p14="http://schemas.microsoft.com/office/powerpoint/2010/main" val="111344036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7699994-F930-4BD1-804C-3E97736C345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F05E3040-CB0E-4155-9346-CDC0387592E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solidFill>
            <a:srgbClr val="FFFFFF"/>
          </a:solidFill>
          <a:ln w="31750" cap="sq">
            <a:solidFill>
              <a:srgbClr val="6498CB"/>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1D26AC39-D2C8-559A-A3F3-91547BF0E9A1}"/>
              </a:ext>
            </a:extLst>
          </p:cNvPr>
          <p:cNvPicPr>
            <a:picLocks noChangeAspect="1"/>
          </p:cNvPicPr>
          <p:nvPr/>
        </p:nvPicPr>
        <p:blipFill rotWithShape="1">
          <a:blip r:embed="rId2"/>
          <a:srcRect r="2616" b="-1"/>
          <a:stretch/>
        </p:blipFill>
        <p:spPr>
          <a:xfrm>
            <a:off x="643467" y="643467"/>
            <a:ext cx="10905066" cy="5571066"/>
          </a:xfrm>
          <a:prstGeom prst="rect">
            <a:avLst/>
          </a:prstGeom>
        </p:spPr>
      </p:pic>
    </p:spTree>
    <p:extLst>
      <p:ext uri="{BB962C8B-B14F-4D97-AF65-F5344CB8AC3E}">
        <p14:creationId xmlns:p14="http://schemas.microsoft.com/office/powerpoint/2010/main" val="117336232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7">
            <a:extLst>
              <a:ext uri="{FF2B5EF4-FFF2-40B4-BE49-F238E27FC236}">
                <a16:creationId xmlns:a16="http://schemas.microsoft.com/office/drawing/2014/main" id="{3BEA7778-C62B-A14E-8A4E-DF3DF2FEE466}"/>
              </a:ext>
            </a:extLst>
          </p:cNvPr>
          <p:cNvSpPr>
            <a:spLocks noChangeArrowheads="1"/>
          </p:cNvSpPr>
          <p:nvPr/>
        </p:nvSpPr>
        <p:spPr bwMode="auto">
          <a:xfrm>
            <a:off x="9991725" y="6400802"/>
            <a:ext cx="438150" cy="246221"/>
          </a:xfrm>
          <a:prstGeom prst="rect">
            <a:avLst/>
          </a:prstGeom>
          <a:noFill/>
          <a:ln w="9525">
            <a:noFill/>
            <a:miter lim="800000"/>
            <a:headEnd/>
            <a:tailEnd/>
          </a:ln>
        </p:spPr>
        <p:txBody>
          <a:bodyPr>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fld id="{0A3DD9D9-BE77-405B-B3A2-7E159B90A489}" type="slidenum">
              <a:rPr kumimoji="0" lang="en-US" sz="1000" b="0" i="0" u="none" strike="noStrike" kern="1200" cap="none" spc="0" normalizeH="0" baseline="0" noProof="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pPr marL="0" marR="0" lvl="0" indent="0" algn="r" defTabSz="457200" rtl="0" eaLnBrk="1" fontAlgn="auto" latinLnBrk="0" hangingPunct="1">
                <a:lnSpc>
                  <a:spcPct val="100000"/>
                </a:lnSpc>
                <a:spcBef>
                  <a:spcPts val="0"/>
                </a:spcBef>
                <a:spcAft>
                  <a:spcPts val="0"/>
                </a:spcAft>
                <a:buClrTx/>
                <a:buSzTx/>
                <a:buFontTx/>
                <a:buNone/>
                <a:tabLst/>
                <a:defRPr/>
              </a:pPr>
              <a:t>12</a:t>
            </a:fld>
            <a:endParaRPr kumimoji="0" lang="en-US" sz="1000" b="0" i="0" u="none" strike="noStrike" kern="1200" cap="none" spc="0" normalizeH="0" baseline="0" noProof="0" dirty="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4" name="Rectangle 3">
            <a:extLst>
              <a:ext uri="{FF2B5EF4-FFF2-40B4-BE49-F238E27FC236}">
                <a16:creationId xmlns:a16="http://schemas.microsoft.com/office/drawing/2014/main" id="{884A0ABA-7CEF-460F-90AF-4FF390B46AE0}"/>
              </a:ext>
            </a:extLst>
          </p:cNvPr>
          <p:cNvSpPr/>
          <p:nvPr/>
        </p:nvSpPr>
        <p:spPr>
          <a:xfrm>
            <a:off x="1524001" y="6273226"/>
            <a:ext cx="9143999" cy="584775"/>
          </a:xfrm>
          <a:prstGeom prst="rect">
            <a:avLst/>
          </a:prstGeom>
          <a:solidFill>
            <a:srgbClr val="0825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1026" name="Picture 2" descr="Gadgets To Keep You Warm This Winter - Diligex Blog">
            <a:extLst>
              <a:ext uri="{FF2B5EF4-FFF2-40B4-BE49-F238E27FC236}">
                <a16:creationId xmlns:a16="http://schemas.microsoft.com/office/drawing/2014/main" id="{6E42B38F-0070-49F4-9ABE-BD98A4AF25C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684146" y="189747"/>
            <a:ext cx="7123611" cy="3561806"/>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Young Woman Opening Office Door Images, Stock Photos &amp; Vectors |  Shutterstock">
            <a:extLst>
              <a:ext uri="{FF2B5EF4-FFF2-40B4-BE49-F238E27FC236}">
                <a16:creationId xmlns:a16="http://schemas.microsoft.com/office/drawing/2014/main" id="{33C4591E-D130-4FC6-92BD-CD99C176DAF8}"/>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b="7880"/>
          <a:stretch/>
        </p:blipFill>
        <p:spPr bwMode="auto">
          <a:xfrm>
            <a:off x="2684145" y="3807778"/>
            <a:ext cx="3530734" cy="2335120"/>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5 Ergonomic Tips to Help with Back Pain - Penn Medicine">
            <a:extLst>
              <a:ext uri="{FF2B5EF4-FFF2-40B4-BE49-F238E27FC236}">
                <a16:creationId xmlns:a16="http://schemas.microsoft.com/office/drawing/2014/main" id="{B047FA01-6854-4195-B4F4-D61EA4196A94}"/>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277022" y="3807779"/>
            <a:ext cx="3530735" cy="2324853"/>
          </a:xfrm>
          <a:prstGeom prst="rect">
            <a:avLst/>
          </a:prstGeom>
          <a:noFill/>
          <a:extLst>
            <a:ext uri="{909E8E84-426E-40DD-AFC4-6F175D3DCCD1}">
              <a14:hiddenFill xmlns:a14="http://schemas.microsoft.com/office/drawing/2010/main">
                <a:solidFill>
                  <a:srgbClr val="FFFFFF"/>
                </a:solidFill>
              </a14:hiddenFill>
            </a:ext>
          </a:extLst>
        </p:spPr>
      </p:pic>
      <p:sp>
        <p:nvSpPr>
          <p:cNvPr id="2" name="BJPseudoFooter">
            <a:extLst>
              <a:ext uri="{FF2B5EF4-FFF2-40B4-BE49-F238E27FC236}">
                <a16:creationId xmlns:a16="http://schemas.microsoft.com/office/drawing/2014/main" id="{3AFAFC97-ECF9-4951-8B4F-1DAB694E277F}"/>
              </a:ext>
            </a:extLst>
          </p:cNvPr>
          <p:cNvSpPr txBox="1"/>
          <p:nvPr>
            <p:custDataLst>
              <p:tags r:id="rId1"/>
            </p:custDataLst>
          </p:nvPr>
        </p:nvSpPr>
        <p:spPr>
          <a:xfrm>
            <a:off x="127000" y="6737578"/>
            <a:ext cx="11938000" cy="107722"/>
          </a:xfrm>
          <a:prstGeom prst="rect">
            <a:avLst/>
          </a:prstGeom>
          <a:noFill/>
        </p:spPr>
        <p:txBody>
          <a:bodyPr vert="horz"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mn-cs"/>
              </a:rPr>
              <a:t> </a:t>
            </a:r>
          </a:p>
        </p:txBody>
      </p:sp>
      <p:sp>
        <p:nvSpPr>
          <p:cNvPr id="5" name="Rectangle 4">
            <a:extLst>
              <a:ext uri="{FF2B5EF4-FFF2-40B4-BE49-F238E27FC236}">
                <a16:creationId xmlns:a16="http://schemas.microsoft.com/office/drawing/2014/main" id="{C857125A-E550-4140-905A-B6F9360FD01D}"/>
              </a:ext>
            </a:extLst>
          </p:cNvPr>
          <p:cNvSpPr/>
          <p:nvPr/>
        </p:nvSpPr>
        <p:spPr>
          <a:xfrm>
            <a:off x="5812971" y="715102"/>
            <a:ext cx="3853544" cy="923330"/>
          </a:xfrm>
          <a:prstGeom prst="rect">
            <a:avLst/>
          </a:prstGeom>
          <a:solidFill>
            <a:srgbClr val="50B4C8"/>
          </a:solid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nyt-imperial"/>
                <a:ea typeface="+mn-ea"/>
                <a:cs typeface="+mn-cs"/>
              </a:rPr>
              <a:t>Resting metabolic rate (how fast we generate heat) based on a 40-year-old man weighing about 154 pounds</a:t>
            </a: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9" name="Rectangle 8">
            <a:extLst>
              <a:ext uri="{FF2B5EF4-FFF2-40B4-BE49-F238E27FC236}">
                <a16:creationId xmlns:a16="http://schemas.microsoft.com/office/drawing/2014/main" id="{FF080D16-9380-4BDA-814A-6BF4594CBA9A}"/>
              </a:ext>
            </a:extLst>
          </p:cNvPr>
          <p:cNvSpPr/>
          <p:nvPr/>
        </p:nvSpPr>
        <p:spPr>
          <a:xfrm>
            <a:off x="8211456" y="4046875"/>
            <a:ext cx="3381830" cy="646331"/>
          </a:xfrm>
          <a:prstGeom prst="rect">
            <a:avLst/>
          </a:prstGeom>
          <a:solidFill>
            <a:srgbClr val="50B4C8"/>
          </a:solid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nyt-imperial"/>
                <a:ea typeface="+mn-ea"/>
                <a:cs typeface="+mn-cs"/>
              </a:rPr>
              <a:t>Fits a 5’8” to 5’10” person</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nyt-imperial"/>
                <a:ea typeface="+mn-ea"/>
                <a:cs typeface="+mn-cs"/>
              </a:rPr>
              <a:t>(5’4” = Average woman’s height)</a:t>
            </a: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253D4726-246B-4ACD-92F0-3E557C30553E}"/>
              </a:ext>
            </a:extLst>
          </p:cNvPr>
          <p:cNvSpPr/>
          <p:nvPr/>
        </p:nvSpPr>
        <p:spPr>
          <a:xfrm>
            <a:off x="1136102" y="4185753"/>
            <a:ext cx="2418861" cy="646331"/>
          </a:xfrm>
          <a:prstGeom prst="rect">
            <a:avLst/>
          </a:prstGeom>
          <a:solidFill>
            <a:srgbClr val="50B4C8"/>
          </a:solid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nyt-imperial"/>
                <a:ea typeface="+mn-ea"/>
                <a:cs typeface="+mn-cs"/>
              </a:rPr>
              <a:t>5 – 8 pounds of force</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nyt-imperial"/>
                <a:ea typeface="+mn-ea"/>
                <a:cs typeface="+mn-cs"/>
              </a:rPr>
              <a:t>(Based on a man’s arm)</a:t>
            </a: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 name="Rectangle 5">
            <a:extLst>
              <a:ext uri="{FF2B5EF4-FFF2-40B4-BE49-F238E27FC236}">
                <a16:creationId xmlns:a16="http://schemas.microsoft.com/office/drawing/2014/main" id="{167F4272-54C7-4D41-9E23-E07E525C0FC4}"/>
              </a:ext>
            </a:extLst>
          </p:cNvPr>
          <p:cNvSpPr/>
          <p:nvPr/>
        </p:nvSpPr>
        <p:spPr>
          <a:xfrm>
            <a:off x="0" y="6211669"/>
            <a:ext cx="12192000" cy="646331"/>
          </a:xfrm>
          <a:prstGeom prst="rect">
            <a:avLst/>
          </a:prstGeom>
          <a:solidFill>
            <a:srgbClr val="50B4C8"/>
          </a:solidFill>
          <a:ln>
            <a:solidFill>
              <a:srgbClr val="50B4C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4109654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9" grpId="0" animBg="1"/>
      <p:bldP spid="10"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43380770-4CB9-45D8-87C0-70861651BF03}"/>
              </a:ext>
            </a:extLst>
          </p:cNvPr>
          <p:cNvSpPr/>
          <p:nvPr/>
        </p:nvSpPr>
        <p:spPr>
          <a:xfrm>
            <a:off x="5576950" y="2303752"/>
            <a:ext cx="6096000" cy="1569660"/>
          </a:xfrm>
          <a:prstGeom prst="rect">
            <a:avLst/>
          </a:prstGeom>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libri Light" panose="020F0302020204030204"/>
                <a:ea typeface="+mn-ea"/>
                <a:cs typeface="Calibri" panose="020F0502020204030204" pitchFamily="34" charset="0"/>
              </a:rPr>
              <a:t>What are examples of </a:t>
            </a:r>
            <a:r>
              <a:rPr kumimoji="0" lang="en-US" sz="3200" b="1" i="0" u="sng" strike="noStrike" kern="1200" cap="none" spc="0" normalizeH="0" baseline="0" noProof="0" dirty="0">
                <a:ln>
                  <a:noFill/>
                </a:ln>
                <a:solidFill>
                  <a:srgbClr val="ED1BA7"/>
                </a:solidFill>
                <a:effectLst/>
                <a:uLnTx/>
                <a:uFillTx/>
                <a:latin typeface="Calibri Light" panose="020F0302020204030204"/>
                <a:ea typeface="+mn-ea"/>
                <a:cs typeface="Calibri" panose="020F0502020204030204" pitchFamily="34" charset="0"/>
              </a:rPr>
              <a:t>acceptable</a:t>
            </a:r>
            <a:r>
              <a:rPr kumimoji="0" lang="en-US" sz="3200" b="0" i="0" u="none" strike="noStrike" kern="1200" cap="none" spc="0" normalizeH="0" baseline="0" noProof="0" dirty="0">
                <a:ln>
                  <a:noFill/>
                </a:ln>
                <a:solidFill>
                  <a:prstClr val="black"/>
                </a:solidFill>
                <a:effectLst/>
                <a:uLnTx/>
                <a:uFillTx/>
                <a:latin typeface="Calibri Light" panose="020F0302020204030204"/>
                <a:ea typeface="+mn-ea"/>
                <a:cs typeface="Calibri" panose="020F0502020204030204" pitchFamily="34" charset="0"/>
              </a:rPr>
              <a:t> behaviors, roles, attitudes, and ways of being for girls and women?</a:t>
            </a:r>
            <a:endParaRPr kumimoji="0" lang="en-US" sz="3200" b="0" i="0" u="none" strike="noStrike" kern="1200" cap="none" spc="0" normalizeH="0" baseline="0" noProof="0" dirty="0">
              <a:ln>
                <a:noFill/>
              </a:ln>
              <a:solidFill>
                <a:prstClr val="black"/>
              </a:solidFill>
              <a:effectLst/>
              <a:uLnTx/>
              <a:uFillTx/>
              <a:latin typeface="Calibri Light" panose="020F0302020204030204"/>
              <a:ea typeface="+mn-ea"/>
              <a:cs typeface="+mn-cs"/>
            </a:endParaRPr>
          </a:p>
        </p:txBody>
      </p:sp>
      <p:pic>
        <p:nvPicPr>
          <p:cNvPr id="8" name="Graphic 7" descr="Internet">
            <a:extLst>
              <a:ext uri="{FF2B5EF4-FFF2-40B4-BE49-F238E27FC236}">
                <a16:creationId xmlns:a16="http://schemas.microsoft.com/office/drawing/2014/main" id="{85B07F3E-5E1D-9C59-66F3-D0BD0DC04559}"/>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946484" y="868957"/>
            <a:ext cx="2964450" cy="2964450"/>
          </a:xfrm>
          <a:prstGeom prst="rect">
            <a:avLst/>
          </a:prstGeom>
        </p:spPr>
      </p:pic>
      <p:sp>
        <p:nvSpPr>
          <p:cNvPr id="10" name="Rectangle 9">
            <a:extLst>
              <a:ext uri="{FF2B5EF4-FFF2-40B4-BE49-F238E27FC236}">
                <a16:creationId xmlns:a16="http://schemas.microsoft.com/office/drawing/2014/main" id="{C63EBC3A-C7E3-A32A-56F7-E5367B061F98}"/>
              </a:ext>
            </a:extLst>
          </p:cNvPr>
          <p:cNvSpPr/>
          <p:nvPr/>
        </p:nvSpPr>
        <p:spPr>
          <a:xfrm>
            <a:off x="315374" y="267683"/>
            <a:ext cx="4226670" cy="830997"/>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dirty="0">
                <a:ln>
                  <a:noFill/>
                </a:ln>
                <a:solidFill>
                  <a:srgbClr val="50B4C8"/>
                </a:solidFill>
                <a:effectLst/>
                <a:uLnTx/>
                <a:uFillTx/>
                <a:latin typeface="Gill Sans MT" panose="020B0502020104020203" pitchFamily="34" charset="0"/>
                <a:ea typeface="+mn-ea"/>
                <a:cs typeface="Calibri" panose="020F0502020204030204" pitchFamily="34" charset="0"/>
              </a:rPr>
              <a:t>Poll Everywhere</a:t>
            </a:r>
            <a:endParaRPr kumimoji="0" lang="en-US" sz="4800" b="0" i="0" u="none" strike="noStrike" kern="1200" cap="none" spc="0" normalizeH="0" baseline="0" noProof="0" dirty="0">
              <a:ln>
                <a:noFill/>
              </a:ln>
              <a:solidFill>
                <a:srgbClr val="50B4C8"/>
              </a:solidFill>
              <a:effectLst/>
              <a:uLnTx/>
              <a:uFillTx/>
              <a:latin typeface="Gill Sans MT" panose="020B0502020104020203" pitchFamily="34" charset="0"/>
              <a:ea typeface="+mn-ea"/>
              <a:cs typeface="+mn-cs"/>
            </a:endParaRPr>
          </a:p>
        </p:txBody>
      </p:sp>
      <p:cxnSp>
        <p:nvCxnSpPr>
          <p:cNvPr id="11" name="Straight Connector 10">
            <a:extLst>
              <a:ext uri="{FF2B5EF4-FFF2-40B4-BE49-F238E27FC236}">
                <a16:creationId xmlns:a16="http://schemas.microsoft.com/office/drawing/2014/main" id="{0EDFA5C2-36DA-6BE8-6864-4FB9B8C0C825}"/>
              </a:ext>
            </a:extLst>
          </p:cNvPr>
          <p:cNvCxnSpPr>
            <a:cxnSpLocks/>
          </p:cNvCxnSpPr>
          <p:nvPr/>
        </p:nvCxnSpPr>
        <p:spPr>
          <a:xfrm>
            <a:off x="5059497" y="0"/>
            <a:ext cx="0" cy="6858000"/>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12" name="Rectangle 11">
            <a:extLst>
              <a:ext uri="{FF2B5EF4-FFF2-40B4-BE49-F238E27FC236}">
                <a16:creationId xmlns:a16="http://schemas.microsoft.com/office/drawing/2014/main" id="{E6E24BB0-B04F-E932-2D19-CDCCAB9DCA6D}"/>
              </a:ext>
            </a:extLst>
          </p:cNvPr>
          <p:cNvSpPr/>
          <p:nvPr/>
        </p:nvSpPr>
        <p:spPr>
          <a:xfrm>
            <a:off x="6564528" y="375405"/>
            <a:ext cx="4120843" cy="1446550"/>
          </a:xfrm>
          <a:prstGeom prst="rect">
            <a:avLst/>
          </a:prstGeom>
        </p:spPr>
        <p:txBody>
          <a:bodyPr wrap="square">
            <a:spAutoFit/>
          </a:bodyPr>
          <a:lstStyle/>
          <a:p>
            <a:pPr algn="ctr" defTabSz="643006">
              <a:defRPr/>
            </a:pPr>
            <a:r>
              <a:rPr lang="en-US" sz="4400" dirty="0">
                <a:latin typeface="Calibri" panose="020F0502020204030204" pitchFamily="34" charset="0"/>
                <a:cs typeface="Calibri" panose="020F0502020204030204" pitchFamily="34" charset="0"/>
              </a:rPr>
              <a:t>Idealized Femininity</a:t>
            </a:r>
          </a:p>
        </p:txBody>
      </p:sp>
      <p:sp>
        <p:nvSpPr>
          <p:cNvPr id="13" name="TextBox 12">
            <a:extLst>
              <a:ext uri="{FF2B5EF4-FFF2-40B4-BE49-F238E27FC236}">
                <a16:creationId xmlns:a16="http://schemas.microsoft.com/office/drawing/2014/main" id="{C568F43F-5FB3-4187-8D51-7DDE39417E9A}"/>
              </a:ext>
            </a:extLst>
          </p:cNvPr>
          <p:cNvSpPr txBox="1"/>
          <p:nvPr/>
        </p:nvSpPr>
        <p:spPr>
          <a:xfrm>
            <a:off x="559687" y="3680719"/>
            <a:ext cx="4499810" cy="1815882"/>
          </a:xfrm>
          <a:prstGeom prst="rect">
            <a:avLst/>
          </a:prstGeom>
          <a:noFill/>
        </p:spPr>
        <p:txBody>
          <a:bodyPr wrap="square" rtlCol="0">
            <a:spAutoFit/>
          </a:bodyPr>
          <a:lstStyle/>
          <a:p>
            <a:pPr marL="342900" marR="0" lvl="0" indent="-342900" algn="l" defTabSz="914400" rtl="0" eaLnBrk="1" fontAlgn="auto" latinLnBrk="0" hangingPunct="1">
              <a:lnSpc>
                <a:spcPct val="100000"/>
              </a:lnSpc>
              <a:spcBef>
                <a:spcPts val="0"/>
              </a:spcBef>
              <a:spcAft>
                <a:spcPts val="0"/>
              </a:spcAft>
              <a:buClrTx/>
              <a:buSzTx/>
              <a:buFont typeface="+mj-lt"/>
              <a:buAutoNum type="arabicPeriod"/>
              <a:tabLst/>
              <a:defRPr/>
            </a:pPr>
            <a:r>
              <a:rPr kumimoji="0" lang="en-US" sz="2800" b="0" i="0" u="none" strike="noStrike" kern="1200" cap="none" spc="-100" normalizeH="0" baseline="0" noProof="0" dirty="0">
                <a:ln>
                  <a:noFill/>
                </a:ln>
                <a:solidFill>
                  <a:schemeClr val="accent1"/>
                </a:solidFill>
                <a:effectLst/>
                <a:uLnTx/>
                <a:uFillTx/>
                <a:latin typeface="Gill Sans MT" panose="020B0502020104020203" pitchFamily="34" charset="0"/>
                <a:ea typeface="+mn-ea"/>
                <a:cs typeface="+mn-cs"/>
              </a:rPr>
              <a:t>Go to Pollev.com</a:t>
            </a:r>
          </a:p>
          <a:p>
            <a:pPr marL="342900" marR="0" lvl="0" indent="-342900" algn="l" defTabSz="914400" rtl="0" eaLnBrk="1" fontAlgn="auto" latinLnBrk="0" hangingPunct="1">
              <a:lnSpc>
                <a:spcPct val="100000"/>
              </a:lnSpc>
              <a:spcBef>
                <a:spcPts val="0"/>
              </a:spcBef>
              <a:spcAft>
                <a:spcPts val="0"/>
              </a:spcAft>
              <a:buClrTx/>
              <a:buSzTx/>
              <a:buFont typeface="+mj-lt"/>
              <a:buAutoNum type="arabicPeriod"/>
              <a:tabLst/>
              <a:defRPr/>
            </a:pPr>
            <a:r>
              <a:rPr lang="en-US" sz="2800" spc="-100" dirty="0">
                <a:solidFill>
                  <a:schemeClr val="accent1"/>
                </a:solidFill>
                <a:latin typeface="Gill Sans MT" panose="020B0502020104020203" pitchFamily="34" charset="0"/>
              </a:rPr>
              <a:t>Username</a:t>
            </a:r>
            <a:r>
              <a:rPr kumimoji="0" lang="en-US" sz="2800" b="0" i="0" u="none" strike="noStrike" kern="1200" cap="none" spc="-100" normalizeH="0" baseline="0" noProof="0" dirty="0">
                <a:ln>
                  <a:noFill/>
                </a:ln>
                <a:solidFill>
                  <a:schemeClr val="accent1"/>
                </a:solidFill>
                <a:effectLst/>
                <a:uLnTx/>
                <a:uFillTx/>
                <a:latin typeface="Gill Sans MT" panose="020B0502020104020203" pitchFamily="34" charset="0"/>
                <a:ea typeface="+mn-ea"/>
                <a:cs typeface="+mn-cs"/>
              </a:rPr>
              <a:t> “Dartmouth”</a:t>
            </a:r>
          </a:p>
          <a:p>
            <a:pPr marL="342900" marR="0" lvl="0" indent="-342900" algn="l" defTabSz="914400" rtl="0" eaLnBrk="1" fontAlgn="auto" latinLnBrk="0" hangingPunct="1">
              <a:lnSpc>
                <a:spcPct val="100000"/>
              </a:lnSpc>
              <a:spcBef>
                <a:spcPts val="0"/>
              </a:spcBef>
              <a:spcAft>
                <a:spcPts val="0"/>
              </a:spcAft>
              <a:buClrTx/>
              <a:buSzTx/>
              <a:buFont typeface="+mj-lt"/>
              <a:buAutoNum type="arabicPeriod"/>
              <a:tabLst/>
              <a:defRPr/>
            </a:pPr>
            <a:r>
              <a:rPr kumimoji="0" lang="en-US" sz="2800" b="0" i="0" u="none" strike="noStrike" kern="1200" cap="none" spc="-100" normalizeH="0" baseline="0" noProof="0" dirty="0">
                <a:ln>
                  <a:noFill/>
                </a:ln>
                <a:solidFill>
                  <a:schemeClr val="accent1"/>
                </a:solidFill>
                <a:effectLst/>
                <a:uLnTx/>
                <a:uFillTx/>
                <a:latin typeface="Gill Sans MT" panose="020B0502020104020203" pitchFamily="34" charset="0"/>
                <a:ea typeface="+mn-ea"/>
                <a:cs typeface="+mn-cs"/>
              </a:rPr>
              <a:t>Select “Join”</a:t>
            </a:r>
          </a:p>
          <a:p>
            <a:pPr marL="342900" marR="0" lvl="0" indent="-342900" algn="l" defTabSz="914400" rtl="0" eaLnBrk="1" fontAlgn="auto" latinLnBrk="0" hangingPunct="1">
              <a:lnSpc>
                <a:spcPct val="100000"/>
              </a:lnSpc>
              <a:spcBef>
                <a:spcPts val="0"/>
              </a:spcBef>
              <a:spcAft>
                <a:spcPts val="0"/>
              </a:spcAft>
              <a:buClrTx/>
              <a:buSzTx/>
              <a:buFont typeface="+mj-lt"/>
              <a:buAutoNum type="arabicPeriod"/>
              <a:tabLst/>
              <a:defRPr/>
            </a:pPr>
            <a:r>
              <a:rPr kumimoji="0" lang="en-US" sz="2800" b="0" i="0" u="none" strike="noStrike" kern="1200" cap="none" spc="-100" normalizeH="0" baseline="0" noProof="0" dirty="0">
                <a:ln>
                  <a:noFill/>
                </a:ln>
                <a:solidFill>
                  <a:schemeClr val="accent1"/>
                </a:solidFill>
                <a:effectLst/>
                <a:uLnTx/>
                <a:uFillTx/>
                <a:latin typeface="Gill Sans MT" panose="020B0502020104020203" pitchFamily="34" charset="0"/>
                <a:ea typeface="+mn-ea"/>
                <a:cs typeface="+mn-cs"/>
              </a:rPr>
              <a:t>Skip screen name</a:t>
            </a:r>
            <a:endParaRPr kumimoji="0" lang="en-US" sz="2800" b="0" i="0" u="none" strike="noStrike" kern="1200" cap="none" spc="0" normalizeH="0" baseline="0" noProof="0" dirty="0">
              <a:ln>
                <a:noFill/>
              </a:ln>
              <a:solidFill>
                <a:schemeClr val="accent1"/>
              </a:solidFill>
              <a:effectLst/>
              <a:uLnTx/>
              <a:uFillTx/>
              <a:latin typeface="Calibri Light" panose="020F0302020204030204"/>
              <a:ea typeface="+mn-ea"/>
              <a:cs typeface="+mn-cs"/>
            </a:endParaRPr>
          </a:p>
        </p:txBody>
      </p:sp>
      <p:sp>
        <p:nvSpPr>
          <p:cNvPr id="2" name="TextBox 1">
            <a:extLst>
              <a:ext uri="{FF2B5EF4-FFF2-40B4-BE49-F238E27FC236}">
                <a16:creationId xmlns:a16="http://schemas.microsoft.com/office/drawing/2014/main" id="{CC09A14F-7EFC-2672-40EE-AE38D51D50D6}"/>
              </a:ext>
            </a:extLst>
          </p:cNvPr>
          <p:cNvSpPr txBox="1"/>
          <p:nvPr/>
        </p:nvSpPr>
        <p:spPr>
          <a:xfrm>
            <a:off x="5703187" y="4733925"/>
            <a:ext cx="5843524" cy="584775"/>
          </a:xfrm>
          <a:prstGeom prst="rect">
            <a:avLst/>
          </a:prstGeom>
          <a:noFill/>
        </p:spPr>
        <p:txBody>
          <a:bodyPr wrap="square" rtlCol="0">
            <a:spAutoFit/>
          </a:bodyPr>
          <a:lstStyle/>
          <a:p>
            <a:pPr algn="ctr"/>
            <a:r>
              <a:rPr lang="en-US" sz="3200" b="1" i="1" dirty="0">
                <a:solidFill>
                  <a:schemeClr val="accent1"/>
                </a:solidFill>
              </a:rPr>
              <a:t>Upvote to show agreement</a:t>
            </a:r>
          </a:p>
        </p:txBody>
      </p:sp>
    </p:spTree>
    <p:extLst>
      <p:ext uri="{BB962C8B-B14F-4D97-AF65-F5344CB8AC3E}">
        <p14:creationId xmlns:p14="http://schemas.microsoft.com/office/powerpoint/2010/main" val="407810501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919C0CB6-DD96-B382-4EB3-939EE289DA8F}"/>
              </a:ext>
            </a:extLst>
          </p:cNvPr>
          <p:cNvGraphicFramePr>
            <a:graphicFrameLocks noGrp="1"/>
          </p:cNvGraphicFramePr>
          <p:nvPr>
            <p:extLst>
              <p:ext uri="{D42A27DB-BD31-4B8C-83A1-F6EECF244321}">
                <p14:modId xmlns:p14="http://schemas.microsoft.com/office/powerpoint/2010/main" val="3913034748"/>
              </p:ext>
            </p:extLst>
          </p:nvPr>
        </p:nvGraphicFramePr>
        <p:xfrm>
          <a:off x="3657599" y="346535"/>
          <a:ext cx="4214649" cy="6164930"/>
        </p:xfrm>
        <a:graphic>
          <a:graphicData uri="http://schemas.openxmlformats.org/drawingml/2006/table">
            <a:tbl>
              <a:tblPr>
                <a:tableStyleId>{3C2FFA5D-87B4-456A-9821-1D502468CF0F}</a:tableStyleId>
              </a:tblPr>
              <a:tblGrid>
                <a:gridCol w="2469030">
                  <a:extLst>
                    <a:ext uri="{9D8B030D-6E8A-4147-A177-3AD203B41FA5}">
                      <a16:colId xmlns:a16="http://schemas.microsoft.com/office/drawing/2014/main" val="2784795395"/>
                    </a:ext>
                  </a:extLst>
                </a:gridCol>
                <a:gridCol w="1745619">
                  <a:extLst>
                    <a:ext uri="{9D8B030D-6E8A-4147-A177-3AD203B41FA5}">
                      <a16:colId xmlns:a16="http://schemas.microsoft.com/office/drawing/2014/main" val="1087753555"/>
                    </a:ext>
                  </a:extLst>
                </a:gridCol>
              </a:tblGrid>
              <a:tr h="177588">
                <a:tc>
                  <a:txBody>
                    <a:bodyPr/>
                    <a:lstStyle/>
                    <a:p>
                      <a:pPr algn="ctr" fontAlgn="b"/>
                      <a:r>
                        <a:rPr lang="en-US" sz="1200" b="0" u="none" strike="noStrike" dirty="0">
                          <a:solidFill>
                            <a:srgbClr val="000000"/>
                          </a:solidFill>
                          <a:effectLst/>
                        </a:rPr>
                        <a:t>Response</a:t>
                      </a:r>
                      <a:endParaRPr lang="en-US" sz="1200" b="0" i="0" u="none" strike="noStrike" dirty="0">
                        <a:solidFill>
                          <a:srgbClr val="000000"/>
                        </a:solidFill>
                        <a:effectLst/>
                        <a:latin typeface="Calibri" panose="020F0502020204030204" pitchFamily="34" charset="0"/>
                      </a:endParaRPr>
                    </a:p>
                  </a:txBody>
                  <a:tcPr marL="4190" marR="4190" marT="4190" marB="0" anchor="b"/>
                </a:tc>
                <a:tc>
                  <a:txBody>
                    <a:bodyPr/>
                    <a:lstStyle/>
                    <a:p>
                      <a:pPr algn="ctr" fontAlgn="b"/>
                      <a:r>
                        <a:rPr lang="en-US" sz="1200" b="0" u="none" strike="noStrike">
                          <a:solidFill>
                            <a:srgbClr val="000000"/>
                          </a:solidFill>
                          <a:effectLst/>
                        </a:rPr>
                        <a:t>Net Votes</a:t>
                      </a:r>
                      <a:endParaRPr lang="en-US" sz="1200" b="0" i="0" u="none" strike="noStrike">
                        <a:solidFill>
                          <a:srgbClr val="000000"/>
                        </a:solidFill>
                        <a:effectLst/>
                        <a:latin typeface="Calibri" panose="020F0502020204030204" pitchFamily="34" charset="0"/>
                      </a:endParaRPr>
                    </a:p>
                  </a:txBody>
                  <a:tcPr marL="4190" marR="4190" marT="4190" marB="0" anchor="b"/>
                </a:tc>
                <a:extLst>
                  <a:ext uri="{0D108BD9-81ED-4DB2-BD59-A6C34878D82A}">
                    <a16:rowId xmlns:a16="http://schemas.microsoft.com/office/drawing/2014/main" val="1386047585"/>
                  </a:ext>
                </a:extLst>
              </a:tr>
              <a:tr h="177588">
                <a:tc>
                  <a:txBody>
                    <a:bodyPr/>
                    <a:lstStyle/>
                    <a:p>
                      <a:pPr algn="ctr" fontAlgn="b"/>
                      <a:r>
                        <a:rPr lang="en-US" sz="1200" b="0" u="none" strike="noStrike">
                          <a:solidFill>
                            <a:srgbClr val="000000"/>
                          </a:solidFill>
                          <a:effectLst/>
                        </a:rPr>
                        <a:t>smile</a:t>
                      </a:r>
                      <a:endParaRPr lang="en-US" sz="1200" b="0" i="0" u="none" strike="noStrike">
                        <a:solidFill>
                          <a:srgbClr val="000000"/>
                        </a:solidFill>
                        <a:effectLst/>
                        <a:latin typeface="Calibri" panose="020F0502020204030204" pitchFamily="34" charset="0"/>
                      </a:endParaRPr>
                    </a:p>
                  </a:txBody>
                  <a:tcPr marL="4190" marR="4190" marT="4190" marB="0" anchor="b"/>
                </a:tc>
                <a:tc>
                  <a:txBody>
                    <a:bodyPr/>
                    <a:lstStyle/>
                    <a:p>
                      <a:pPr algn="ctr" fontAlgn="b"/>
                      <a:r>
                        <a:rPr lang="en-US" sz="1200" b="0" u="none" strike="noStrike">
                          <a:solidFill>
                            <a:srgbClr val="000000"/>
                          </a:solidFill>
                          <a:effectLst/>
                        </a:rPr>
                        <a:t>6</a:t>
                      </a:r>
                      <a:endParaRPr lang="en-US" sz="1200" b="0" i="0" u="none" strike="noStrike">
                        <a:solidFill>
                          <a:srgbClr val="000000"/>
                        </a:solidFill>
                        <a:effectLst/>
                        <a:latin typeface="Calibri" panose="020F0502020204030204" pitchFamily="34" charset="0"/>
                      </a:endParaRPr>
                    </a:p>
                  </a:txBody>
                  <a:tcPr marL="4190" marR="4190" marT="4190" marB="0" anchor="b"/>
                </a:tc>
                <a:extLst>
                  <a:ext uri="{0D108BD9-81ED-4DB2-BD59-A6C34878D82A}">
                    <a16:rowId xmlns:a16="http://schemas.microsoft.com/office/drawing/2014/main" val="4175560503"/>
                  </a:ext>
                </a:extLst>
              </a:tr>
              <a:tr h="177588">
                <a:tc>
                  <a:txBody>
                    <a:bodyPr/>
                    <a:lstStyle/>
                    <a:p>
                      <a:pPr algn="ctr" fontAlgn="b"/>
                      <a:r>
                        <a:rPr lang="en-US" sz="1200" b="0" u="none" strike="noStrike">
                          <a:solidFill>
                            <a:srgbClr val="000000"/>
                          </a:solidFill>
                          <a:effectLst/>
                        </a:rPr>
                        <a:t>Quiet, sweet and fun</a:t>
                      </a:r>
                      <a:endParaRPr lang="en-US" sz="1200" b="0" i="0" u="none" strike="noStrike">
                        <a:solidFill>
                          <a:srgbClr val="000000"/>
                        </a:solidFill>
                        <a:effectLst/>
                        <a:latin typeface="Calibri" panose="020F0502020204030204" pitchFamily="34" charset="0"/>
                      </a:endParaRPr>
                    </a:p>
                  </a:txBody>
                  <a:tcPr marL="4190" marR="4190" marT="4190" marB="0" anchor="b"/>
                </a:tc>
                <a:tc>
                  <a:txBody>
                    <a:bodyPr/>
                    <a:lstStyle/>
                    <a:p>
                      <a:pPr algn="ctr" fontAlgn="b"/>
                      <a:r>
                        <a:rPr lang="en-US" sz="1200" b="0" u="none" strike="noStrike">
                          <a:solidFill>
                            <a:srgbClr val="000000"/>
                          </a:solidFill>
                          <a:effectLst/>
                        </a:rPr>
                        <a:t>6</a:t>
                      </a:r>
                      <a:endParaRPr lang="en-US" sz="1200" b="0" i="0" u="none" strike="noStrike">
                        <a:solidFill>
                          <a:srgbClr val="000000"/>
                        </a:solidFill>
                        <a:effectLst/>
                        <a:latin typeface="Calibri" panose="020F0502020204030204" pitchFamily="34" charset="0"/>
                      </a:endParaRPr>
                    </a:p>
                  </a:txBody>
                  <a:tcPr marL="4190" marR="4190" marT="4190" marB="0" anchor="b"/>
                </a:tc>
                <a:extLst>
                  <a:ext uri="{0D108BD9-81ED-4DB2-BD59-A6C34878D82A}">
                    <a16:rowId xmlns:a16="http://schemas.microsoft.com/office/drawing/2014/main" val="3109860844"/>
                  </a:ext>
                </a:extLst>
              </a:tr>
              <a:tr h="177588">
                <a:tc>
                  <a:txBody>
                    <a:bodyPr/>
                    <a:lstStyle/>
                    <a:p>
                      <a:pPr algn="ctr" fontAlgn="b"/>
                      <a:r>
                        <a:rPr lang="en-US" sz="1200" b="0" u="none" strike="noStrike">
                          <a:solidFill>
                            <a:srgbClr val="000000"/>
                          </a:solidFill>
                          <a:effectLst/>
                        </a:rPr>
                        <a:t>Don't ask so many questions</a:t>
                      </a:r>
                      <a:endParaRPr lang="en-US" sz="1200" b="0" i="0" u="none" strike="noStrike">
                        <a:solidFill>
                          <a:srgbClr val="000000"/>
                        </a:solidFill>
                        <a:effectLst/>
                        <a:latin typeface="Calibri" panose="020F0502020204030204" pitchFamily="34" charset="0"/>
                      </a:endParaRPr>
                    </a:p>
                  </a:txBody>
                  <a:tcPr marL="4190" marR="4190" marT="4190" marB="0" anchor="b"/>
                </a:tc>
                <a:tc>
                  <a:txBody>
                    <a:bodyPr/>
                    <a:lstStyle/>
                    <a:p>
                      <a:pPr algn="ctr" fontAlgn="b"/>
                      <a:r>
                        <a:rPr lang="en-US" sz="1200" b="0" u="none" strike="noStrike">
                          <a:solidFill>
                            <a:srgbClr val="000000"/>
                          </a:solidFill>
                          <a:effectLst/>
                        </a:rPr>
                        <a:t>6</a:t>
                      </a:r>
                      <a:endParaRPr lang="en-US" sz="1200" b="0" i="0" u="none" strike="noStrike">
                        <a:solidFill>
                          <a:srgbClr val="000000"/>
                        </a:solidFill>
                        <a:effectLst/>
                        <a:latin typeface="Calibri" panose="020F0502020204030204" pitchFamily="34" charset="0"/>
                      </a:endParaRPr>
                    </a:p>
                  </a:txBody>
                  <a:tcPr marL="4190" marR="4190" marT="4190" marB="0" anchor="b"/>
                </a:tc>
                <a:extLst>
                  <a:ext uri="{0D108BD9-81ED-4DB2-BD59-A6C34878D82A}">
                    <a16:rowId xmlns:a16="http://schemas.microsoft.com/office/drawing/2014/main" val="4012650986"/>
                  </a:ext>
                </a:extLst>
              </a:tr>
              <a:tr h="177588">
                <a:tc>
                  <a:txBody>
                    <a:bodyPr/>
                    <a:lstStyle/>
                    <a:p>
                      <a:pPr algn="ctr" fontAlgn="b"/>
                      <a:r>
                        <a:rPr lang="en-US" sz="1200" b="0" u="none" strike="noStrike">
                          <a:solidFill>
                            <a:srgbClr val="000000"/>
                          </a:solidFill>
                          <a:effectLst/>
                        </a:rPr>
                        <a:t>Do what you are told.</a:t>
                      </a:r>
                      <a:endParaRPr lang="en-US" sz="1200" b="0" i="0" u="none" strike="noStrike">
                        <a:solidFill>
                          <a:srgbClr val="000000"/>
                        </a:solidFill>
                        <a:effectLst/>
                        <a:latin typeface="Calibri" panose="020F0502020204030204" pitchFamily="34" charset="0"/>
                      </a:endParaRPr>
                    </a:p>
                  </a:txBody>
                  <a:tcPr marL="4190" marR="4190" marT="4190" marB="0" anchor="b"/>
                </a:tc>
                <a:tc>
                  <a:txBody>
                    <a:bodyPr/>
                    <a:lstStyle/>
                    <a:p>
                      <a:pPr algn="ctr" fontAlgn="b"/>
                      <a:r>
                        <a:rPr lang="en-US" sz="1200" b="0" u="none" strike="noStrike">
                          <a:solidFill>
                            <a:srgbClr val="000000"/>
                          </a:solidFill>
                          <a:effectLst/>
                        </a:rPr>
                        <a:t>6</a:t>
                      </a:r>
                      <a:endParaRPr lang="en-US" sz="1200" b="0" i="0" u="none" strike="noStrike">
                        <a:solidFill>
                          <a:srgbClr val="000000"/>
                        </a:solidFill>
                        <a:effectLst/>
                        <a:latin typeface="Calibri" panose="020F0502020204030204" pitchFamily="34" charset="0"/>
                      </a:endParaRPr>
                    </a:p>
                  </a:txBody>
                  <a:tcPr marL="4190" marR="4190" marT="4190" marB="0" anchor="b"/>
                </a:tc>
                <a:extLst>
                  <a:ext uri="{0D108BD9-81ED-4DB2-BD59-A6C34878D82A}">
                    <a16:rowId xmlns:a16="http://schemas.microsoft.com/office/drawing/2014/main" val="3113382469"/>
                  </a:ext>
                </a:extLst>
              </a:tr>
              <a:tr h="177588">
                <a:tc>
                  <a:txBody>
                    <a:bodyPr/>
                    <a:lstStyle/>
                    <a:p>
                      <a:pPr algn="ctr" fontAlgn="b"/>
                      <a:r>
                        <a:rPr lang="en-US" sz="1200" b="0" u="none" strike="noStrike">
                          <a:solidFill>
                            <a:srgbClr val="000000"/>
                          </a:solidFill>
                          <a:effectLst/>
                        </a:rPr>
                        <a:t>agreeable</a:t>
                      </a:r>
                      <a:endParaRPr lang="en-US" sz="1200" b="0" i="0" u="none" strike="noStrike">
                        <a:solidFill>
                          <a:srgbClr val="000000"/>
                        </a:solidFill>
                        <a:effectLst/>
                        <a:latin typeface="Calibri" panose="020F0502020204030204" pitchFamily="34" charset="0"/>
                      </a:endParaRPr>
                    </a:p>
                  </a:txBody>
                  <a:tcPr marL="4190" marR="4190" marT="4190" marB="0" anchor="b"/>
                </a:tc>
                <a:tc>
                  <a:txBody>
                    <a:bodyPr/>
                    <a:lstStyle/>
                    <a:p>
                      <a:pPr algn="ctr" fontAlgn="b"/>
                      <a:r>
                        <a:rPr lang="en-US" sz="1200" b="0" u="none" strike="noStrike">
                          <a:solidFill>
                            <a:srgbClr val="000000"/>
                          </a:solidFill>
                          <a:effectLst/>
                        </a:rPr>
                        <a:t>5</a:t>
                      </a:r>
                      <a:endParaRPr lang="en-US" sz="1200" b="0" i="0" u="none" strike="noStrike">
                        <a:solidFill>
                          <a:srgbClr val="000000"/>
                        </a:solidFill>
                        <a:effectLst/>
                        <a:latin typeface="Calibri" panose="020F0502020204030204" pitchFamily="34" charset="0"/>
                      </a:endParaRPr>
                    </a:p>
                  </a:txBody>
                  <a:tcPr marL="4190" marR="4190" marT="4190" marB="0" anchor="b"/>
                </a:tc>
                <a:extLst>
                  <a:ext uri="{0D108BD9-81ED-4DB2-BD59-A6C34878D82A}">
                    <a16:rowId xmlns:a16="http://schemas.microsoft.com/office/drawing/2014/main" val="3921233067"/>
                  </a:ext>
                </a:extLst>
              </a:tr>
              <a:tr h="177588">
                <a:tc>
                  <a:txBody>
                    <a:bodyPr/>
                    <a:lstStyle/>
                    <a:p>
                      <a:pPr algn="ctr" fontAlgn="b"/>
                      <a:r>
                        <a:rPr lang="en-US" sz="1200" b="0" u="none" strike="noStrike">
                          <a:solidFill>
                            <a:srgbClr val="000000"/>
                          </a:solidFill>
                          <a:effectLst/>
                        </a:rPr>
                        <a:t>Listening and not speaking; rule follower;</a:t>
                      </a:r>
                      <a:endParaRPr lang="en-US" sz="1200" b="0" i="0" u="none" strike="noStrike">
                        <a:solidFill>
                          <a:srgbClr val="000000"/>
                        </a:solidFill>
                        <a:effectLst/>
                        <a:latin typeface="Calibri" panose="020F0502020204030204" pitchFamily="34" charset="0"/>
                      </a:endParaRPr>
                    </a:p>
                  </a:txBody>
                  <a:tcPr marL="4190" marR="4190" marT="4190" marB="0" anchor="b"/>
                </a:tc>
                <a:tc>
                  <a:txBody>
                    <a:bodyPr/>
                    <a:lstStyle/>
                    <a:p>
                      <a:pPr algn="ctr" fontAlgn="b"/>
                      <a:r>
                        <a:rPr lang="en-US" sz="1200" b="0" u="none" strike="noStrike">
                          <a:solidFill>
                            <a:srgbClr val="000000"/>
                          </a:solidFill>
                          <a:effectLst/>
                        </a:rPr>
                        <a:t>4</a:t>
                      </a:r>
                      <a:endParaRPr lang="en-US" sz="1200" b="0" i="0" u="none" strike="noStrike">
                        <a:solidFill>
                          <a:srgbClr val="000000"/>
                        </a:solidFill>
                        <a:effectLst/>
                        <a:latin typeface="Calibri" panose="020F0502020204030204" pitchFamily="34" charset="0"/>
                      </a:endParaRPr>
                    </a:p>
                  </a:txBody>
                  <a:tcPr marL="4190" marR="4190" marT="4190" marB="0" anchor="b"/>
                </a:tc>
                <a:extLst>
                  <a:ext uri="{0D108BD9-81ED-4DB2-BD59-A6C34878D82A}">
                    <a16:rowId xmlns:a16="http://schemas.microsoft.com/office/drawing/2014/main" val="3285076341"/>
                  </a:ext>
                </a:extLst>
              </a:tr>
              <a:tr h="177588">
                <a:tc>
                  <a:txBody>
                    <a:bodyPr/>
                    <a:lstStyle/>
                    <a:p>
                      <a:pPr algn="ctr" fontAlgn="b"/>
                      <a:r>
                        <a:rPr lang="en-US" sz="1200" b="0" u="none" strike="noStrike">
                          <a:solidFill>
                            <a:srgbClr val="000000"/>
                          </a:solidFill>
                          <a:effectLst/>
                        </a:rPr>
                        <a:t>Don't be too loud</a:t>
                      </a:r>
                      <a:endParaRPr lang="en-US" sz="1200" b="0" i="0" u="none" strike="noStrike">
                        <a:solidFill>
                          <a:srgbClr val="000000"/>
                        </a:solidFill>
                        <a:effectLst/>
                        <a:latin typeface="Calibri" panose="020F0502020204030204" pitchFamily="34" charset="0"/>
                      </a:endParaRPr>
                    </a:p>
                  </a:txBody>
                  <a:tcPr marL="4190" marR="4190" marT="4190" marB="0" anchor="b"/>
                </a:tc>
                <a:tc>
                  <a:txBody>
                    <a:bodyPr/>
                    <a:lstStyle/>
                    <a:p>
                      <a:pPr algn="ctr" fontAlgn="b"/>
                      <a:r>
                        <a:rPr lang="en-US" sz="1200" b="0" u="none" strike="noStrike">
                          <a:solidFill>
                            <a:srgbClr val="000000"/>
                          </a:solidFill>
                          <a:effectLst/>
                        </a:rPr>
                        <a:t>3</a:t>
                      </a:r>
                      <a:endParaRPr lang="en-US" sz="1200" b="0" i="0" u="none" strike="noStrike">
                        <a:solidFill>
                          <a:srgbClr val="000000"/>
                        </a:solidFill>
                        <a:effectLst/>
                        <a:latin typeface="Calibri" panose="020F0502020204030204" pitchFamily="34" charset="0"/>
                      </a:endParaRPr>
                    </a:p>
                  </a:txBody>
                  <a:tcPr marL="4190" marR="4190" marT="4190" marB="0" anchor="b"/>
                </a:tc>
                <a:extLst>
                  <a:ext uri="{0D108BD9-81ED-4DB2-BD59-A6C34878D82A}">
                    <a16:rowId xmlns:a16="http://schemas.microsoft.com/office/drawing/2014/main" val="2029695894"/>
                  </a:ext>
                </a:extLst>
              </a:tr>
              <a:tr h="177588">
                <a:tc>
                  <a:txBody>
                    <a:bodyPr/>
                    <a:lstStyle/>
                    <a:p>
                      <a:pPr algn="ctr" fontAlgn="b"/>
                      <a:r>
                        <a:rPr lang="en-US" sz="1200" b="0" u="none" strike="noStrike">
                          <a:solidFill>
                            <a:srgbClr val="000000"/>
                          </a:solidFill>
                          <a:effectLst/>
                        </a:rPr>
                        <a:t>Stop being so intense</a:t>
                      </a:r>
                      <a:endParaRPr lang="en-US" sz="1200" b="0" i="0" u="none" strike="noStrike">
                        <a:solidFill>
                          <a:srgbClr val="000000"/>
                        </a:solidFill>
                        <a:effectLst/>
                        <a:latin typeface="Calibri" panose="020F0502020204030204" pitchFamily="34" charset="0"/>
                      </a:endParaRPr>
                    </a:p>
                  </a:txBody>
                  <a:tcPr marL="4190" marR="4190" marT="4190" marB="0" anchor="b"/>
                </a:tc>
                <a:tc>
                  <a:txBody>
                    <a:bodyPr/>
                    <a:lstStyle/>
                    <a:p>
                      <a:pPr algn="ctr" fontAlgn="b"/>
                      <a:r>
                        <a:rPr lang="en-US" sz="1200" b="0" u="none" strike="noStrike">
                          <a:solidFill>
                            <a:srgbClr val="000000"/>
                          </a:solidFill>
                          <a:effectLst/>
                        </a:rPr>
                        <a:t>3</a:t>
                      </a:r>
                      <a:endParaRPr lang="en-US" sz="1200" b="0" i="0" u="none" strike="noStrike">
                        <a:solidFill>
                          <a:srgbClr val="000000"/>
                        </a:solidFill>
                        <a:effectLst/>
                        <a:latin typeface="Calibri" panose="020F0502020204030204" pitchFamily="34" charset="0"/>
                      </a:endParaRPr>
                    </a:p>
                  </a:txBody>
                  <a:tcPr marL="4190" marR="4190" marT="4190" marB="0" anchor="b"/>
                </a:tc>
                <a:extLst>
                  <a:ext uri="{0D108BD9-81ED-4DB2-BD59-A6C34878D82A}">
                    <a16:rowId xmlns:a16="http://schemas.microsoft.com/office/drawing/2014/main" val="326402213"/>
                  </a:ext>
                </a:extLst>
              </a:tr>
              <a:tr h="177588">
                <a:tc>
                  <a:txBody>
                    <a:bodyPr/>
                    <a:lstStyle/>
                    <a:p>
                      <a:pPr algn="ctr" fontAlgn="b"/>
                      <a:r>
                        <a:rPr lang="en-US" sz="1200" b="0" u="none" strike="noStrike">
                          <a:solidFill>
                            <a:srgbClr val="000000"/>
                          </a:solidFill>
                          <a:effectLst/>
                        </a:rPr>
                        <a:t>polite</a:t>
                      </a:r>
                      <a:endParaRPr lang="en-US" sz="1200" b="0" i="0" u="none" strike="noStrike">
                        <a:solidFill>
                          <a:srgbClr val="000000"/>
                        </a:solidFill>
                        <a:effectLst/>
                        <a:latin typeface="Calibri" panose="020F0502020204030204" pitchFamily="34" charset="0"/>
                      </a:endParaRPr>
                    </a:p>
                  </a:txBody>
                  <a:tcPr marL="4190" marR="4190" marT="4190" marB="0" anchor="b"/>
                </a:tc>
                <a:tc>
                  <a:txBody>
                    <a:bodyPr/>
                    <a:lstStyle/>
                    <a:p>
                      <a:pPr algn="ctr" fontAlgn="b"/>
                      <a:r>
                        <a:rPr lang="en-US" sz="1200" b="0" u="none" strike="noStrike">
                          <a:solidFill>
                            <a:srgbClr val="000000"/>
                          </a:solidFill>
                          <a:effectLst/>
                        </a:rPr>
                        <a:t>3</a:t>
                      </a:r>
                      <a:endParaRPr lang="en-US" sz="1200" b="0" i="0" u="none" strike="noStrike">
                        <a:solidFill>
                          <a:srgbClr val="000000"/>
                        </a:solidFill>
                        <a:effectLst/>
                        <a:latin typeface="Calibri" panose="020F0502020204030204" pitchFamily="34" charset="0"/>
                      </a:endParaRPr>
                    </a:p>
                  </a:txBody>
                  <a:tcPr marL="4190" marR="4190" marT="4190" marB="0" anchor="b"/>
                </a:tc>
                <a:extLst>
                  <a:ext uri="{0D108BD9-81ED-4DB2-BD59-A6C34878D82A}">
                    <a16:rowId xmlns:a16="http://schemas.microsoft.com/office/drawing/2014/main" val="3126213383"/>
                  </a:ext>
                </a:extLst>
              </a:tr>
              <a:tr h="177588">
                <a:tc>
                  <a:txBody>
                    <a:bodyPr/>
                    <a:lstStyle/>
                    <a:p>
                      <a:pPr algn="ctr" fontAlgn="b"/>
                      <a:r>
                        <a:rPr lang="en-US" sz="1200" b="0" u="none" strike="noStrike">
                          <a:solidFill>
                            <a:srgbClr val="000000"/>
                          </a:solidFill>
                          <a:effectLst/>
                        </a:rPr>
                        <a:t>pretty</a:t>
                      </a:r>
                      <a:endParaRPr lang="en-US" sz="1200" b="0" i="0" u="none" strike="noStrike">
                        <a:solidFill>
                          <a:srgbClr val="000000"/>
                        </a:solidFill>
                        <a:effectLst/>
                        <a:latin typeface="Calibri" panose="020F0502020204030204" pitchFamily="34" charset="0"/>
                      </a:endParaRPr>
                    </a:p>
                  </a:txBody>
                  <a:tcPr marL="4190" marR="4190" marT="4190" marB="0" anchor="b"/>
                </a:tc>
                <a:tc>
                  <a:txBody>
                    <a:bodyPr/>
                    <a:lstStyle/>
                    <a:p>
                      <a:pPr algn="ctr" fontAlgn="b"/>
                      <a:r>
                        <a:rPr lang="en-US" sz="1200" b="0" u="none" strike="noStrike">
                          <a:solidFill>
                            <a:srgbClr val="000000"/>
                          </a:solidFill>
                          <a:effectLst/>
                        </a:rPr>
                        <a:t>3</a:t>
                      </a:r>
                      <a:endParaRPr lang="en-US" sz="1200" b="0" i="0" u="none" strike="noStrike">
                        <a:solidFill>
                          <a:srgbClr val="000000"/>
                        </a:solidFill>
                        <a:effectLst/>
                        <a:latin typeface="Calibri" panose="020F0502020204030204" pitchFamily="34" charset="0"/>
                      </a:endParaRPr>
                    </a:p>
                  </a:txBody>
                  <a:tcPr marL="4190" marR="4190" marT="4190" marB="0" anchor="b"/>
                </a:tc>
                <a:extLst>
                  <a:ext uri="{0D108BD9-81ED-4DB2-BD59-A6C34878D82A}">
                    <a16:rowId xmlns:a16="http://schemas.microsoft.com/office/drawing/2014/main" val="777611220"/>
                  </a:ext>
                </a:extLst>
              </a:tr>
              <a:tr h="177588">
                <a:tc>
                  <a:txBody>
                    <a:bodyPr/>
                    <a:lstStyle/>
                    <a:p>
                      <a:pPr algn="ctr" fontAlgn="b"/>
                      <a:r>
                        <a:rPr lang="en-US" sz="1200" b="0" u="none" strike="noStrike">
                          <a:solidFill>
                            <a:srgbClr val="000000"/>
                          </a:solidFill>
                          <a:effectLst/>
                        </a:rPr>
                        <a:t>Pleasing</a:t>
                      </a:r>
                      <a:endParaRPr lang="en-US" sz="1200" b="0" i="0" u="none" strike="noStrike">
                        <a:solidFill>
                          <a:srgbClr val="000000"/>
                        </a:solidFill>
                        <a:effectLst/>
                        <a:latin typeface="Calibri" panose="020F0502020204030204" pitchFamily="34" charset="0"/>
                      </a:endParaRPr>
                    </a:p>
                  </a:txBody>
                  <a:tcPr marL="4190" marR="4190" marT="4190" marB="0" anchor="b"/>
                </a:tc>
                <a:tc>
                  <a:txBody>
                    <a:bodyPr/>
                    <a:lstStyle/>
                    <a:p>
                      <a:pPr algn="ctr" fontAlgn="b"/>
                      <a:r>
                        <a:rPr lang="en-US" sz="1200" b="0" u="none" strike="noStrike">
                          <a:solidFill>
                            <a:srgbClr val="000000"/>
                          </a:solidFill>
                          <a:effectLst/>
                        </a:rPr>
                        <a:t>2</a:t>
                      </a:r>
                      <a:endParaRPr lang="en-US" sz="1200" b="0" i="0" u="none" strike="noStrike">
                        <a:solidFill>
                          <a:srgbClr val="000000"/>
                        </a:solidFill>
                        <a:effectLst/>
                        <a:latin typeface="Calibri" panose="020F0502020204030204" pitchFamily="34" charset="0"/>
                      </a:endParaRPr>
                    </a:p>
                  </a:txBody>
                  <a:tcPr marL="4190" marR="4190" marT="4190" marB="0" anchor="b"/>
                </a:tc>
                <a:extLst>
                  <a:ext uri="{0D108BD9-81ED-4DB2-BD59-A6C34878D82A}">
                    <a16:rowId xmlns:a16="http://schemas.microsoft.com/office/drawing/2014/main" val="1321440671"/>
                  </a:ext>
                </a:extLst>
              </a:tr>
              <a:tr h="177588">
                <a:tc>
                  <a:txBody>
                    <a:bodyPr/>
                    <a:lstStyle/>
                    <a:p>
                      <a:pPr algn="ctr" fontAlgn="b"/>
                      <a:r>
                        <a:rPr lang="en-US" sz="1200" b="0" u="none" strike="noStrike">
                          <a:solidFill>
                            <a:srgbClr val="000000"/>
                          </a:solidFill>
                          <a:effectLst/>
                        </a:rPr>
                        <a:t>Behave</a:t>
                      </a:r>
                      <a:endParaRPr lang="en-US" sz="1200" b="0" i="0" u="none" strike="noStrike">
                        <a:solidFill>
                          <a:srgbClr val="000000"/>
                        </a:solidFill>
                        <a:effectLst/>
                        <a:latin typeface="Calibri" panose="020F0502020204030204" pitchFamily="34" charset="0"/>
                      </a:endParaRPr>
                    </a:p>
                  </a:txBody>
                  <a:tcPr marL="4190" marR="4190" marT="4190" marB="0" anchor="b"/>
                </a:tc>
                <a:tc>
                  <a:txBody>
                    <a:bodyPr/>
                    <a:lstStyle/>
                    <a:p>
                      <a:pPr algn="ctr" fontAlgn="b"/>
                      <a:r>
                        <a:rPr lang="en-US" sz="1200" b="0" u="none" strike="noStrike">
                          <a:solidFill>
                            <a:srgbClr val="000000"/>
                          </a:solidFill>
                          <a:effectLst/>
                        </a:rPr>
                        <a:t>2</a:t>
                      </a:r>
                      <a:endParaRPr lang="en-US" sz="1200" b="0" i="0" u="none" strike="noStrike">
                        <a:solidFill>
                          <a:srgbClr val="000000"/>
                        </a:solidFill>
                        <a:effectLst/>
                        <a:latin typeface="Calibri" panose="020F0502020204030204" pitchFamily="34" charset="0"/>
                      </a:endParaRPr>
                    </a:p>
                  </a:txBody>
                  <a:tcPr marL="4190" marR="4190" marT="4190" marB="0" anchor="b"/>
                </a:tc>
                <a:extLst>
                  <a:ext uri="{0D108BD9-81ED-4DB2-BD59-A6C34878D82A}">
                    <a16:rowId xmlns:a16="http://schemas.microsoft.com/office/drawing/2014/main" val="1112357974"/>
                  </a:ext>
                </a:extLst>
              </a:tr>
              <a:tr h="177588">
                <a:tc>
                  <a:txBody>
                    <a:bodyPr/>
                    <a:lstStyle/>
                    <a:p>
                      <a:pPr algn="ctr" fontAlgn="b"/>
                      <a:r>
                        <a:rPr lang="en-US" sz="1200" b="0" u="none" strike="noStrike">
                          <a:solidFill>
                            <a:srgbClr val="000000"/>
                          </a:solidFill>
                          <a:effectLst/>
                        </a:rPr>
                        <a:t>Don't be too bossy</a:t>
                      </a:r>
                      <a:endParaRPr lang="en-US" sz="1200" b="0" i="0" u="none" strike="noStrike">
                        <a:solidFill>
                          <a:srgbClr val="000000"/>
                        </a:solidFill>
                        <a:effectLst/>
                        <a:latin typeface="Calibri" panose="020F0502020204030204" pitchFamily="34" charset="0"/>
                      </a:endParaRPr>
                    </a:p>
                  </a:txBody>
                  <a:tcPr marL="4190" marR="4190" marT="4190" marB="0" anchor="b"/>
                </a:tc>
                <a:tc>
                  <a:txBody>
                    <a:bodyPr/>
                    <a:lstStyle/>
                    <a:p>
                      <a:pPr algn="ctr" fontAlgn="b"/>
                      <a:r>
                        <a:rPr lang="en-US" sz="1200" b="0" u="none" strike="noStrike">
                          <a:solidFill>
                            <a:srgbClr val="000000"/>
                          </a:solidFill>
                          <a:effectLst/>
                        </a:rPr>
                        <a:t>2</a:t>
                      </a:r>
                      <a:endParaRPr lang="en-US" sz="1200" b="0" i="0" u="none" strike="noStrike">
                        <a:solidFill>
                          <a:srgbClr val="000000"/>
                        </a:solidFill>
                        <a:effectLst/>
                        <a:latin typeface="Calibri" panose="020F0502020204030204" pitchFamily="34" charset="0"/>
                      </a:endParaRPr>
                    </a:p>
                  </a:txBody>
                  <a:tcPr marL="4190" marR="4190" marT="4190" marB="0" anchor="b"/>
                </a:tc>
                <a:extLst>
                  <a:ext uri="{0D108BD9-81ED-4DB2-BD59-A6C34878D82A}">
                    <a16:rowId xmlns:a16="http://schemas.microsoft.com/office/drawing/2014/main" val="1178102377"/>
                  </a:ext>
                </a:extLst>
              </a:tr>
              <a:tr h="177588">
                <a:tc>
                  <a:txBody>
                    <a:bodyPr/>
                    <a:lstStyle/>
                    <a:p>
                      <a:pPr algn="ctr" fontAlgn="b"/>
                      <a:r>
                        <a:rPr lang="en-US" sz="1200" b="0" u="none" strike="noStrike">
                          <a:solidFill>
                            <a:srgbClr val="000000"/>
                          </a:solidFill>
                          <a:effectLst/>
                        </a:rPr>
                        <a:t>Having kids/being a mother</a:t>
                      </a:r>
                      <a:endParaRPr lang="en-US" sz="1200" b="0" i="0" u="none" strike="noStrike">
                        <a:solidFill>
                          <a:srgbClr val="000000"/>
                        </a:solidFill>
                        <a:effectLst/>
                        <a:latin typeface="Calibri" panose="020F0502020204030204" pitchFamily="34" charset="0"/>
                      </a:endParaRPr>
                    </a:p>
                  </a:txBody>
                  <a:tcPr marL="4190" marR="4190" marT="4190" marB="0" anchor="b"/>
                </a:tc>
                <a:tc>
                  <a:txBody>
                    <a:bodyPr/>
                    <a:lstStyle/>
                    <a:p>
                      <a:pPr algn="ctr" fontAlgn="b"/>
                      <a:r>
                        <a:rPr lang="en-US" sz="1200" b="0" u="none" strike="noStrike">
                          <a:solidFill>
                            <a:srgbClr val="000000"/>
                          </a:solidFill>
                          <a:effectLst/>
                        </a:rPr>
                        <a:t>2</a:t>
                      </a:r>
                      <a:endParaRPr lang="en-US" sz="1200" b="0" i="0" u="none" strike="noStrike">
                        <a:solidFill>
                          <a:srgbClr val="000000"/>
                        </a:solidFill>
                        <a:effectLst/>
                        <a:latin typeface="Calibri" panose="020F0502020204030204" pitchFamily="34" charset="0"/>
                      </a:endParaRPr>
                    </a:p>
                  </a:txBody>
                  <a:tcPr marL="4190" marR="4190" marT="4190" marB="0" anchor="b"/>
                </a:tc>
                <a:extLst>
                  <a:ext uri="{0D108BD9-81ED-4DB2-BD59-A6C34878D82A}">
                    <a16:rowId xmlns:a16="http://schemas.microsoft.com/office/drawing/2014/main" val="2164386240"/>
                  </a:ext>
                </a:extLst>
              </a:tr>
              <a:tr h="177588">
                <a:tc>
                  <a:txBody>
                    <a:bodyPr/>
                    <a:lstStyle/>
                    <a:p>
                      <a:pPr algn="ctr" fontAlgn="b"/>
                      <a:r>
                        <a:rPr lang="en-US" sz="1200" b="0" u="none" strike="noStrike">
                          <a:solidFill>
                            <a:srgbClr val="000000"/>
                          </a:solidFill>
                          <a:effectLst/>
                        </a:rPr>
                        <a:t>Don't take up to much space</a:t>
                      </a:r>
                      <a:endParaRPr lang="en-US" sz="1200" b="0" i="0" u="none" strike="noStrike">
                        <a:solidFill>
                          <a:srgbClr val="000000"/>
                        </a:solidFill>
                        <a:effectLst/>
                        <a:latin typeface="Calibri" panose="020F0502020204030204" pitchFamily="34" charset="0"/>
                      </a:endParaRPr>
                    </a:p>
                  </a:txBody>
                  <a:tcPr marL="4190" marR="4190" marT="4190" marB="0" anchor="b"/>
                </a:tc>
                <a:tc>
                  <a:txBody>
                    <a:bodyPr/>
                    <a:lstStyle/>
                    <a:p>
                      <a:pPr algn="ctr" fontAlgn="b"/>
                      <a:r>
                        <a:rPr lang="en-US" sz="1200" b="0" u="none" strike="noStrike">
                          <a:solidFill>
                            <a:srgbClr val="000000"/>
                          </a:solidFill>
                          <a:effectLst/>
                        </a:rPr>
                        <a:t>2</a:t>
                      </a:r>
                      <a:endParaRPr lang="en-US" sz="1200" b="0" i="0" u="none" strike="noStrike">
                        <a:solidFill>
                          <a:srgbClr val="000000"/>
                        </a:solidFill>
                        <a:effectLst/>
                        <a:latin typeface="Calibri" panose="020F0502020204030204" pitchFamily="34" charset="0"/>
                      </a:endParaRPr>
                    </a:p>
                  </a:txBody>
                  <a:tcPr marL="4190" marR="4190" marT="4190" marB="0" anchor="b"/>
                </a:tc>
                <a:extLst>
                  <a:ext uri="{0D108BD9-81ED-4DB2-BD59-A6C34878D82A}">
                    <a16:rowId xmlns:a16="http://schemas.microsoft.com/office/drawing/2014/main" val="1412373773"/>
                  </a:ext>
                </a:extLst>
              </a:tr>
              <a:tr h="177588">
                <a:tc>
                  <a:txBody>
                    <a:bodyPr/>
                    <a:lstStyle/>
                    <a:p>
                      <a:pPr algn="ctr" fontAlgn="b"/>
                      <a:r>
                        <a:rPr lang="en-US" sz="1200" b="0" u="none" strike="noStrike">
                          <a:solidFill>
                            <a:srgbClr val="000000"/>
                          </a:solidFill>
                          <a:effectLst/>
                        </a:rPr>
                        <a:t>Helpful</a:t>
                      </a:r>
                      <a:endParaRPr lang="en-US" sz="1200" b="0" i="0" u="none" strike="noStrike">
                        <a:solidFill>
                          <a:srgbClr val="000000"/>
                        </a:solidFill>
                        <a:effectLst/>
                        <a:latin typeface="Calibri" panose="020F0502020204030204" pitchFamily="34" charset="0"/>
                      </a:endParaRPr>
                    </a:p>
                  </a:txBody>
                  <a:tcPr marL="4190" marR="4190" marT="4190" marB="0" anchor="b"/>
                </a:tc>
                <a:tc>
                  <a:txBody>
                    <a:bodyPr/>
                    <a:lstStyle/>
                    <a:p>
                      <a:pPr algn="ctr" fontAlgn="b"/>
                      <a:r>
                        <a:rPr lang="en-US" sz="1200" b="0" u="none" strike="noStrike">
                          <a:solidFill>
                            <a:srgbClr val="000000"/>
                          </a:solidFill>
                          <a:effectLst/>
                        </a:rPr>
                        <a:t>2</a:t>
                      </a:r>
                      <a:endParaRPr lang="en-US" sz="1200" b="0" i="0" u="none" strike="noStrike">
                        <a:solidFill>
                          <a:srgbClr val="000000"/>
                        </a:solidFill>
                        <a:effectLst/>
                        <a:latin typeface="Calibri" panose="020F0502020204030204" pitchFamily="34" charset="0"/>
                      </a:endParaRPr>
                    </a:p>
                  </a:txBody>
                  <a:tcPr marL="4190" marR="4190" marT="4190" marB="0" anchor="b"/>
                </a:tc>
                <a:extLst>
                  <a:ext uri="{0D108BD9-81ED-4DB2-BD59-A6C34878D82A}">
                    <a16:rowId xmlns:a16="http://schemas.microsoft.com/office/drawing/2014/main" val="438006191"/>
                  </a:ext>
                </a:extLst>
              </a:tr>
              <a:tr h="177588">
                <a:tc>
                  <a:txBody>
                    <a:bodyPr/>
                    <a:lstStyle/>
                    <a:p>
                      <a:pPr algn="ctr" fontAlgn="b"/>
                      <a:r>
                        <a:rPr lang="en-US" sz="1200" b="0" u="none" strike="noStrike">
                          <a:solidFill>
                            <a:srgbClr val="000000"/>
                          </a:solidFill>
                          <a:effectLst/>
                        </a:rPr>
                        <a:t>Getting married</a:t>
                      </a:r>
                      <a:endParaRPr lang="en-US" sz="1200" b="0" i="0" u="none" strike="noStrike">
                        <a:solidFill>
                          <a:srgbClr val="000000"/>
                        </a:solidFill>
                        <a:effectLst/>
                        <a:latin typeface="Calibri" panose="020F0502020204030204" pitchFamily="34" charset="0"/>
                      </a:endParaRPr>
                    </a:p>
                  </a:txBody>
                  <a:tcPr marL="4190" marR="4190" marT="4190" marB="0" anchor="b"/>
                </a:tc>
                <a:tc>
                  <a:txBody>
                    <a:bodyPr/>
                    <a:lstStyle/>
                    <a:p>
                      <a:pPr algn="ctr" fontAlgn="b"/>
                      <a:r>
                        <a:rPr lang="en-US" sz="1200" b="0" u="none" strike="noStrike">
                          <a:solidFill>
                            <a:srgbClr val="000000"/>
                          </a:solidFill>
                          <a:effectLst/>
                        </a:rPr>
                        <a:t>2</a:t>
                      </a:r>
                      <a:endParaRPr lang="en-US" sz="1200" b="0" i="0" u="none" strike="noStrike">
                        <a:solidFill>
                          <a:srgbClr val="000000"/>
                        </a:solidFill>
                        <a:effectLst/>
                        <a:latin typeface="Calibri" panose="020F0502020204030204" pitchFamily="34" charset="0"/>
                      </a:endParaRPr>
                    </a:p>
                  </a:txBody>
                  <a:tcPr marL="4190" marR="4190" marT="4190" marB="0" anchor="b"/>
                </a:tc>
                <a:extLst>
                  <a:ext uri="{0D108BD9-81ED-4DB2-BD59-A6C34878D82A}">
                    <a16:rowId xmlns:a16="http://schemas.microsoft.com/office/drawing/2014/main" val="333757640"/>
                  </a:ext>
                </a:extLst>
              </a:tr>
              <a:tr h="177588">
                <a:tc>
                  <a:txBody>
                    <a:bodyPr/>
                    <a:lstStyle/>
                    <a:p>
                      <a:pPr algn="ctr" fontAlgn="b"/>
                      <a:r>
                        <a:rPr lang="en-US" sz="1200" b="0" u="none" strike="noStrike">
                          <a:solidFill>
                            <a:srgbClr val="000000"/>
                          </a:solidFill>
                          <a:effectLst/>
                        </a:rPr>
                        <a:t>The world doesn't revolve around you</a:t>
                      </a:r>
                      <a:endParaRPr lang="en-US" sz="1200" b="0" i="0" u="none" strike="noStrike">
                        <a:solidFill>
                          <a:srgbClr val="000000"/>
                        </a:solidFill>
                        <a:effectLst/>
                        <a:latin typeface="Calibri" panose="020F0502020204030204" pitchFamily="34" charset="0"/>
                      </a:endParaRPr>
                    </a:p>
                  </a:txBody>
                  <a:tcPr marL="4190" marR="4190" marT="4190" marB="0" anchor="b"/>
                </a:tc>
                <a:tc>
                  <a:txBody>
                    <a:bodyPr/>
                    <a:lstStyle/>
                    <a:p>
                      <a:pPr algn="ctr" fontAlgn="b"/>
                      <a:r>
                        <a:rPr lang="en-US" sz="1200" b="0" u="none" strike="noStrike">
                          <a:solidFill>
                            <a:srgbClr val="000000"/>
                          </a:solidFill>
                          <a:effectLst/>
                        </a:rPr>
                        <a:t>1</a:t>
                      </a:r>
                      <a:endParaRPr lang="en-US" sz="1200" b="0" i="0" u="none" strike="noStrike">
                        <a:solidFill>
                          <a:srgbClr val="000000"/>
                        </a:solidFill>
                        <a:effectLst/>
                        <a:latin typeface="Calibri" panose="020F0502020204030204" pitchFamily="34" charset="0"/>
                      </a:endParaRPr>
                    </a:p>
                  </a:txBody>
                  <a:tcPr marL="4190" marR="4190" marT="4190" marB="0" anchor="b"/>
                </a:tc>
                <a:extLst>
                  <a:ext uri="{0D108BD9-81ED-4DB2-BD59-A6C34878D82A}">
                    <a16:rowId xmlns:a16="http://schemas.microsoft.com/office/drawing/2014/main" val="584539955"/>
                  </a:ext>
                </a:extLst>
              </a:tr>
              <a:tr h="177588">
                <a:tc>
                  <a:txBody>
                    <a:bodyPr/>
                    <a:lstStyle/>
                    <a:p>
                      <a:pPr algn="ctr" fontAlgn="b"/>
                      <a:r>
                        <a:rPr lang="en-US" sz="1200" b="0" u="none" strike="noStrike">
                          <a:solidFill>
                            <a:srgbClr val="000000"/>
                          </a:solidFill>
                          <a:effectLst/>
                        </a:rPr>
                        <a:t>don't disagree</a:t>
                      </a:r>
                      <a:endParaRPr lang="en-US" sz="1200" b="0" i="0" u="none" strike="noStrike">
                        <a:solidFill>
                          <a:srgbClr val="000000"/>
                        </a:solidFill>
                        <a:effectLst/>
                        <a:latin typeface="Calibri" panose="020F0502020204030204" pitchFamily="34" charset="0"/>
                      </a:endParaRPr>
                    </a:p>
                  </a:txBody>
                  <a:tcPr marL="4190" marR="4190" marT="4190" marB="0" anchor="b"/>
                </a:tc>
                <a:tc>
                  <a:txBody>
                    <a:bodyPr/>
                    <a:lstStyle/>
                    <a:p>
                      <a:pPr algn="ctr" fontAlgn="b"/>
                      <a:r>
                        <a:rPr lang="en-US" sz="1200" b="0" u="none" strike="noStrike">
                          <a:solidFill>
                            <a:srgbClr val="000000"/>
                          </a:solidFill>
                          <a:effectLst/>
                        </a:rPr>
                        <a:t>1</a:t>
                      </a:r>
                      <a:endParaRPr lang="en-US" sz="1200" b="0" i="0" u="none" strike="noStrike">
                        <a:solidFill>
                          <a:srgbClr val="000000"/>
                        </a:solidFill>
                        <a:effectLst/>
                        <a:latin typeface="Calibri" panose="020F0502020204030204" pitchFamily="34" charset="0"/>
                      </a:endParaRPr>
                    </a:p>
                  </a:txBody>
                  <a:tcPr marL="4190" marR="4190" marT="4190" marB="0" anchor="b"/>
                </a:tc>
                <a:extLst>
                  <a:ext uri="{0D108BD9-81ED-4DB2-BD59-A6C34878D82A}">
                    <a16:rowId xmlns:a16="http://schemas.microsoft.com/office/drawing/2014/main" val="2125910122"/>
                  </a:ext>
                </a:extLst>
              </a:tr>
              <a:tr h="177588">
                <a:tc>
                  <a:txBody>
                    <a:bodyPr/>
                    <a:lstStyle/>
                    <a:p>
                      <a:pPr algn="ctr" fontAlgn="b"/>
                      <a:r>
                        <a:rPr lang="en-US" sz="1200" b="0" u="none" strike="noStrike">
                          <a:solidFill>
                            <a:srgbClr val="000000"/>
                          </a:solidFill>
                          <a:effectLst/>
                        </a:rPr>
                        <a:t>Find a nice boy to date!</a:t>
                      </a:r>
                      <a:endParaRPr lang="en-US" sz="1200" b="0" i="0" u="none" strike="noStrike">
                        <a:solidFill>
                          <a:srgbClr val="000000"/>
                        </a:solidFill>
                        <a:effectLst/>
                        <a:latin typeface="Calibri" panose="020F0502020204030204" pitchFamily="34" charset="0"/>
                      </a:endParaRPr>
                    </a:p>
                  </a:txBody>
                  <a:tcPr marL="4190" marR="4190" marT="4190" marB="0" anchor="b"/>
                </a:tc>
                <a:tc>
                  <a:txBody>
                    <a:bodyPr/>
                    <a:lstStyle/>
                    <a:p>
                      <a:pPr algn="ctr" fontAlgn="b"/>
                      <a:r>
                        <a:rPr lang="en-US" sz="1200" b="0" u="none" strike="noStrike">
                          <a:solidFill>
                            <a:srgbClr val="000000"/>
                          </a:solidFill>
                          <a:effectLst/>
                        </a:rPr>
                        <a:t>1</a:t>
                      </a:r>
                      <a:endParaRPr lang="en-US" sz="1200" b="0" i="0" u="none" strike="noStrike">
                        <a:solidFill>
                          <a:srgbClr val="000000"/>
                        </a:solidFill>
                        <a:effectLst/>
                        <a:latin typeface="Calibri" panose="020F0502020204030204" pitchFamily="34" charset="0"/>
                      </a:endParaRPr>
                    </a:p>
                  </a:txBody>
                  <a:tcPr marL="4190" marR="4190" marT="4190" marB="0" anchor="b"/>
                </a:tc>
                <a:extLst>
                  <a:ext uri="{0D108BD9-81ED-4DB2-BD59-A6C34878D82A}">
                    <a16:rowId xmlns:a16="http://schemas.microsoft.com/office/drawing/2014/main" val="3592400688"/>
                  </a:ext>
                </a:extLst>
              </a:tr>
              <a:tr h="177588">
                <a:tc>
                  <a:txBody>
                    <a:bodyPr/>
                    <a:lstStyle/>
                    <a:p>
                      <a:pPr algn="ctr" fontAlgn="b"/>
                      <a:r>
                        <a:rPr lang="en-US" sz="1200" b="0" u="none" strike="noStrike">
                          <a:solidFill>
                            <a:srgbClr val="000000"/>
                          </a:solidFill>
                          <a:effectLst/>
                        </a:rPr>
                        <a:t>Why are you so serious?</a:t>
                      </a:r>
                      <a:endParaRPr lang="en-US" sz="1200" b="0" i="0" u="none" strike="noStrike">
                        <a:solidFill>
                          <a:srgbClr val="000000"/>
                        </a:solidFill>
                        <a:effectLst/>
                        <a:latin typeface="Calibri" panose="020F0502020204030204" pitchFamily="34" charset="0"/>
                      </a:endParaRPr>
                    </a:p>
                  </a:txBody>
                  <a:tcPr marL="4190" marR="4190" marT="4190" marB="0" anchor="b"/>
                </a:tc>
                <a:tc>
                  <a:txBody>
                    <a:bodyPr/>
                    <a:lstStyle/>
                    <a:p>
                      <a:pPr algn="ctr" fontAlgn="b"/>
                      <a:r>
                        <a:rPr lang="en-US" sz="1200" b="0" u="none" strike="noStrike">
                          <a:solidFill>
                            <a:srgbClr val="000000"/>
                          </a:solidFill>
                          <a:effectLst/>
                        </a:rPr>
                        <a:t>1</a:t>
                      </a:r>
                      <a:endParaRPr lang="en-US" sz="1200" b="0" i="0" u="none" strike="noStrike">
                        <a:solidFill>
                          <a:srgbClr val="000000"/>
                        </a:solidFill>
                        <a:effectLst/>
                        <a:latin typeface="Calibri" panose="020F0502020204030204" pitchFamily="34" charset="0"/>
                      </a:endParaRPr>
                    </a:p>
                  </a:txBody>
                  <a:tcPr marL="4190" marR="4190" marT="4190" marB="0" anchor="b"/>
                </a:tc>
                <a:extLst>
                  <a:ext uri="{0D108BD9-81ED-4DB2-BD59-A6C34878D82A}">
                    <a16:rowId xmlns:a16="http://schemas.microsoft.com/office/drawing/2014/main" val="2517362335"/>
                  </a:ext>
                </a:extLst>
              </a:tr>
              <a:tr h="177588">
                <a:tc>
                  <a:txBody>
                    <a:bodyPr/>
                    <a:lstStyle/>
                    <a:p>
                      <a:pPr algn="ctr" fontAlgn="b"/>
                      <a:r>
                        <a:rPr lang="en-US" sz="1200" b="0" u="none" strike="noStrike">
                          <a:solidFill>
                            <a:srgbClr val="000000"/>
                          </a:solidFill>
                          <a:effectLst/>
                        </a:rPr>
                        <a:t>Never interrupt</a:t>
                      </a:r>
                      <a:endParaRPr lang="en-US" sz="1200" b="0" i="0" u="none" strike="noStrike">
                        <a:solidFill>
                          <a:srgbClr val="000000"/>
                        </a:solidFill>
                        <a:effectLst/>
                        <a:latin typeface="Calibri" panose="020F0502020204030204" pitchFamily="34" charset="0"/>
                      </a:endParaRPr>
                    </a:p>
                  </a:txBody>
                  <a:tcPr marL="4190" marR="4190" marT="4190" marB="0" anchor="b"/>
                </a:tc>
                <a:tc>
                  <a:txBody>
                    <a:bodyPr/>
                    <a:lstStyle/>
                    <a:p>
                      <a:pPr algn="ctr" fontAlgn="b"/>
                      <a:r>
                        <a:rPr lang="en-US" sz="1200" b="0" u="none" strike="noStrike">
                          <a:solidFill>
                            <a:srgbClr val="000000"/>
                          </a:solidFill>
                          <a:effectLst/>
                        </a:rPr>
                        <a:t>1</a:t>
                      </a:r>
                      <a:endParaRPr lang="en-US" sz="1200" b="0" i="0" u="none" strike="noStrike">
                        <a:solidFill>
                          <a:srgbClr val="000000"/>
                        </a:solidFill>
                        <a:effectLst/>
                        <a:latin typeface="Calibri" panose="020F0502020204030204" pitchFamily="34" charset="0"/>
                      </a:endParaRPr>
                    </a:p>
                  </a:txBody>
                  <a:tcPr marL="4190" marR="4190" marT="4190" marB="0" anchor="b"/>
                </a:tc>
                <a:extLst>
                  <a:ext uri="{0D108BD9-81ED-4DB2-BD59-A6C34878D82A}">
                    <a16:rowId xmlns:a16="http://schemas.microsoft.com/office/drawing/2014/main" val="825870042"/>
                  </a:ext>
                </a:extLst>
              </a:tr>
              <a:tr h="177588">
                <a:tc>
                  <a:txBody>
                    <a:bodyPr/>
                    <a:lstStyle/>
                    <a:p>
                      <a:pPr algn="ctr" fontAlgn="b"/>
                      <a:r>
                        <a:rPr lang="en-US" sz="1200" b="0" u="none" strike="noStrike">
                          <a:solidFill>
                            <a:srgbClr val="000000"/>
                          </a:solidFill>
                          <a:effectLst/>
                        </a:rPr>
                        <a:t>Being Polite</a:t>
                      </a:r>
                      <a:endParaRPr lang="en-US" sz="1200" b="0" i="0" u="none" strike="noStrike">
                        <a:solidFill>
                          <a:srgbClr val="000000"/>
                        </a:solidFill>
                        <a:effectLst/>
                        <a:latin typeface="Calibri" panose="020F0502020204030204" pitchFamily="34" charset="0"/>
                      </a:endParaRPr>
                    </a:p>
                  </a:txBody>
                  <a:tcPr marL="4190" marR="4190" marT="4190" marB="0" anchor="b"/>
                </a:tc>
                <a:tc>
                  <a:txBody>
                    <a:bodyPr/>
                    <a:lstStyle/>
                    <a:p>
                      <a:pPr algn="ctr" fontAlgn="b"/>
                      <a:r>
                        <a:rPr lang="en-US" sz="1200" b="0" u="none" strike="noStrike">
                          <a:solidFill>
                            <a:srgbClr val="000000"/>
                          </a:solidFill>
                          <a:effectLst/>
                        </a:rPr>
                        <a:t>1</a:t>
                      </a:r>
                      <a:endParaRPr lang="en-US" sz="1200" b="0" i="0" u="none" strike="noStrike">
                        <a:solidFill>
                          <a:srgbClr val="000000"/>
                        </a:solidFill>
                        <a:effectLst/>
                        <a:latin typeface="Calibri" panose="020F0502020204030204" pitchFamily="34" charset="0"/>
                      </a:endParaRPr>
                    </a:p>
                  </a:txBody>
                  <a:tcPr marL="4190" marR="4190" marT="4190" marB="0" anchor="b"/>
                </a:tc>
                <a:extLst>
                  <a:ext uri="{0D108BD9-81ED-4DB2-BD59-A6C34878D82A}">
                    <a16:rowId xmlns:a16="http://schemas.microsoft.com/office/drawing/2014/main" val="2327276846"/>
                  </a:ext>
                </a:extLst>
              </a:tr>
              <a:tr h="177588">
                <a:tc>
                  <a:txBody>
                    <a:bodyPr/>
                    <a:lstStyle/>
                    <a:p>
                      <a:pPr algn="ctr" fontAlgn="b"/>
                      <a:r>
                        <a:rPr lang="en-US" sz="1200" b="0" u="none" strike="noStrike">
                          <a:solidFill>
                            <a:srgbClr val="000000"/>
                          </a:solidFill>
                          <a:effectLst/>
                        </a:rPr>
                        <a:t>be less "talkative"</a:t>
                      </a:r>
                      <a:endParaRPr lang="en-US" sz="1200" b="0" i="0" u="none" strike="noStrike">
                        <a:solidFill>
                          <a:srgbClr val="000000"/>
                        </a:solidFill>
                        <a:effectLst/>
                        <a:latin typeface="Calibri" panose="020F0502020204030204" pitchFamily="34" charset="0"/>
                      </a:endParaRPr>
                    </a:p>
                  </a:txBody>
                  <a:tcPr marL="4190" marR="4190" marT="4190" marB="0" anchor="b"/>
                </a:tc>
                <a:tc>
                  <a:txBody>
                    <a:bodyPr/>
                    <a:lstStyle/>
                    <a:p>
                      <a:pPr algn="ctr" fontAlgn="b"/>
                      <a:r>
                        <a:rPr lang="en-US" sz="1200" b="0" u="none" strike="noStrike">
                          <a:solidFill>
                            <a:srgbClr val="000000"/>
                          </a:solidFill>
                          <a:effectLst/>
                        </a:rPr>
                        <a:t>1</a:t>
                      </a:r>
                      <a:endParaRPr lang="en-US" sz="1200" b="0" i="0" u="none" strike="noStrike">
                        <a:solidFill>
                          <a:srgbClr val="000000"/>
                        </a:solidFill>
                        <a:effectLst/>
                        <a:latin typeface="Calibri" panose="020F0502020204030204" pitchFamily="34" charset="0"/>
                      </a:endParaRPr>
                    </a:p>
                  </a:txBody>
                  <a:tcPr marL="4190" marR="4190" marT="4190" marB="0" anchor="b"/>
                </a:tc>
                <a:extLst>
                  <a:ext uri="{0D108BD9-81ED-4DB2-BD59-A6C34878D82A}">
                    <a16:rowId xmlns:a16="http://schemas.microsoft.com/office/drawing/2014/main" val="44823664"/>
                  </a:ext>
                </a:extLst>
              </a:tr>
              <a:tr h="177588">
                <a:tc>
                  <a:txBody>
                    <a:bodyPr/>
                    <a:lstStyle/>
                    <a:p>
                      <a:pPr algn="ctr" fontAlgn="b"/>
                      <a:r>
                        <a:rPr lang="en-US" sz="1200" b="0" u="none" strike="noStrike">
                          <a:solidFill>
                            <a:srgbClr val="000000"/>
                          </a:solidFill>
                          <a:effectLst/>
                        </a:rPr>
                        <a:t>have children</a:t>
                      </a:r>
                      <a:endParaRPr lang="en-US" sz="1200" b="0" i="0" u="none" strike="noStrike">
                        <a:solidFill>
                          <a:srgbClr val="000000"/>
                        </a:solidFill>
                        <a:effectLst/>
                        <a:latin typeface="Calibri" panose="020F0502020204030204" pitchFamily="34" charset="0"/>
                      </a:endParaRPr>
                    </a:p>
                  </a:txBody>
                  <a:tcPr marL="4190" marR="4190" marT="4190" marB="0" anchor="b"/>
                </a:tc>
                <a:tc>
                  <a:txBody>
                    <a:bodyPr/>
                    <a:lstStyle/>
                    <a:p>
                      <a:pPr algn="ctr" fontAlgn="b"/>
                      <a:r>
                        <a:rPr lang="en-US" sz="1200" b="0" u="none" strike="noStrike">
                          <a:solidFill>
                            <a:srgbClr val="000000"/>
                          </a:solidFill>
                          <a:effectLst/>
                        </a:rPr>
                        <a:t>1</a:t>
                      </a:r>
                      <a:endParaRPr lang="en-US" sz="1200" b="0" i="0" u="none" strike="noStrike">
                        <a:solidFill>
                          <a:srgbClr val="000000"/>
                        </a:solidFill>
                        <a:effectLst/>
                        <a:latin typeface="Calibri" panose="020F0502020204030204" pitchFamily="34" charset="0"/>
                      </a:endParaRPr>
                    </a:p>
                  </a:txBody>
                  <a:tcPr marL="4190" marR="4190" marT="4190" marB="0" anchor="b"/>
                </a:tc>
                <a:extLst>
                  <a:ext uri="{0D108BD9-81ED-4DB2-BD59-A6C34878D82A}">
                    <a16:rowId xmlns:a16="http://schemas.microsoft.com/office/drawing/2014/main" val="121491915"/>
                  </a:ext>
                </a:extLst>
              </a:tr>
              <a:tr h="177588">
                <a:tc>
                  <a:txBody>
                    <a:bodyPr/>
                    <a:lstStyle/>
                    <a:p>
                      <a:pPr algn="ctr" fontAlgn="b"/>
                      <a:r>
                        <a:rPr lang="en-US" sz="1200" b="0" u="none" strike="noStrike">
                          <a:solidFill>
                            <a:srgbClr val="000000"/>
                          </a:solidFill>
                          <a:effectLst/>
                        </a:rPr>
                        <a:t>be quieter</a:t>
                      </a:r>
                      <a:endParaRPr lang="en-US" sz="1200" b="0" i="0" u="none" strike="noStrike">
                        <a:solidFill>
                          <a:srgbClr val="000000"/>
                        </a:solidFill>
                        <a:effectLst/>
                        <a:latin typeface="Calibri" panose="020F0502020204030204" pitchFamily="34" charset="0"/>
                      </a:endParaRPr>
                    </a:p>
                  </a:txBody>
                  <a:tcPr marL="4190" marR="4190" marT="4190" marB="0" anchor="b"/>
                </a:tc>
                <a:tc>
                  <a:txBody>
                    <a:bodyPr/>
                    <a:lstStyle/>
                    <a:p>
                      <a:pPr algn="ctr" fontAlgn="b"/>
                      <a:r>
                        <a:rPr lang="en-US" sz="1200" b="0" u="none" strike="noStrike">
                          <a:solidFill>
                            <a:srgbClr val="000000"/>
                          </a:solidFill>
                          <a:effectLst/>
                        </a:rPr>
                        <a:t>0</a:t>
                      </a:r>
                      <a:endParaRPr lang="en-US" sz="1200" b="0" i="0" u="none" strike="noStrike">
                        <a:solidFill>
                          <a:srgbClr val="000000"/>
                        </a:solidFill>
                        <a:effectLst/>
                        <a:latin typeface="Calibri" panose="020F0502020204030204" pitchFamily="34" charset="0"/>
                      </a:endParaRPr>
                    </a:p>
                  </a:txBody>
                  <a:tcPr marL="4190" marR="4190" marT="4190" marB="0" anchor="b"/>
                </a:tc>
                <a:extLst>
                  <a:ext uri="{0D108BD9-81ED-4DB2-BD59-A6C34878D82A}">
                    <a16:rowId xmlns:a16="http://schemas.microsoft.com/office/drawing/2014/main" val="1536804209"/>
                  </a:ext>
                </a:extLst>
              </a:tr>
              <a:tr h="177588">
                <a:tc>
                  <a:txBody>
                    <a:bodyPr/>
                    <a:lstStyle/>
                    <a:p>
                      <a:pPr algn="ctr" fontAlgn="b"/>
                      <a:r>
                        <a:rPr lang="en-US" sz="1200" b="0" u="none" strike="noStrike">
                          <a:solidFill>
                            <a:srgbClr val="000000"/>
                          </a:solidFill>
                          <a:effectLst/>
                        </a:rPr>
                        <a:t>agree</a:t>
                      </a:r>
                      <a:endParaRPr lang="en-US" sz="1200" b="0" i="0" u="none" strike="noStrike">
                        <a:solidFill>
                          <a:srgbClr val="000000"/>
                        </a:solidFill>
                        <a:effectLst/>
                        <a:latin typeface="Calibri" panose="020F0502020204030204" pitchFamily="34" charset="0"/>
                      </a:endParaRPr>
                    </a:p>
                  </a:txBody>
                  <a:tcPr marL="4190" marR="4190" marT="4190" marB="0" anchor="b"/>
                </a:tc>
                <a:tc>
                  <a:txBody>
                    <a:bodyPr/>
                    <a:lstStyle/>
                    <a:p>
                      <a:pPr algn="ctr" fontAlgn="b"/>
                      <a:r>
                        <a:rPr lang="en-US" sz="1200" b="0" u="none" strike="noStrike">
                          <a:solidFill>
                            <a:srgbClr val="000000"/>
                          </a:solidFill>
                          <a:effectLst/>
                        </a:rPr>
                        <a:t>0</a:t>
                      </a:r>
                      <a:endParaRPr lang="en-US" sz="1200" b="0" i="0" u="none" strike="noStrike">
                        <a:solidFill>
                          <a:srgbClr val="000000"/>
                        </a:solidFill>
                        <a:effectLst/>
                        <a:latin typeface="Calibri" panose="020F0502020204030204" pitchFamily="34" charset="0"/>
                      </a:endParaRPr>
                    </a:p>
                  </a:txBody>
                  <a:tcPr marL="4190" marR="4190" marT="4190" marB="0" anchor="b"/>
                </a:tc>
                <a:extLst>
                  <a:ext uri="{0D108BD9-81ED-4DB2-BD59-A6C34878D82A}">
                    <a16:rowId xmlns:a16="http://schemas.microsoft.com/office/drawing/2014/main" val="3158453046"/>
                  </a:ext>
                </a:extLst>
              </a:tr>
              <a:tr h="177588">
                <a:tc>
                  <a:txBody>
                    <a:bodyPr/>
                    <a:lstStyle/>
                    <a:p>
                      <a:pPr algn="ctr" fontAlgn="b"/>
                      <a:r>
                        <a:rPr lang="en-US" sz="1200" b="0" u="none" strike="noStrike">
                          <a:solidFill>
                            <a:srgbClr val="000000"/>
                          </a:solidFill>
                          <a:effectLst/>
                        </a:rPr>
                        <a:t>That my job is to support my husbands career</a:t>
                      </a:r>
                      <a:endParaRPr lang="en-US" sz="1200" b="0" i="0" u="none" strike="noStrike">
                        <a:solidFill>
                          <a:srgbClr val="000000"/>
                        </a:solidFill>
                        <a:effectLst/>
                        <a:latin typeface="Calibri" panose="020F0502020204030204" pitchFamily="34" charset="0"/>
                      </a:endParaRPr>
                    </a:p>
                  </a:txBody>
                  <a:tcPr marL="4190" marR="4190" marT="4190" marB="0" anchor="b"/>
                </a:tc>
                <a:tc>
                  <a:txBody>
                    <a:bodyPr/>
                    <a:lstStyle/>
                    <a:p>
                      <a:pPr algn="ctr" fontAlgn="b"/>
                      <a:r>
                        <a:rPr lang="en-US" sz="1200" b="0" u="none" strike="noStrike">
                          <a:solidFill>
                            <a:srgbClr val="000000"/>
                          </a:solidFill>
                          <a:effectLst/>
                        </a:rPr>
                        <a:t>0</a:t>
                      </a:r>
                      <a:endParaRPr lang="en-US" sz="1200" b="0" i="0" u="none" strike="noStrike">
                        <a:solidFill>
                          <a:srgbClr val="000000"/>
                        </a:solidFill>
                        <a:effectLst/>
                        <a:latin typeface="Calibri" panose="020F0502020204030204" pitchFamily="34" charset="0"/>
                      </a:endParaRPr>
                    </a:p>
                  </a:txBody>
                  <a:tcPr marL="4190" marR="4190" marT="4190" marB="0" anchor="b"/>
                </a:tc>
                <a:extLst>
                  <a:ext uri="{0D108BD9-81ED-4DB2-BD59-A6C34878D82A}">
                    <a16:rowId xmlns:a16="http://schemas.microsoft.com/office/drawing/2014/main" val="2886159260"/>
                  </a:ext>
                </a:extLst>
              </a:tr>
              <a:tr h="177588">
                <a:tc>
                  <a:txBody>
                    <a:bodyPr/>
                    <a:lstStyle/>
                    <a:p>
                      <a:pPr algn="ctr" fontAlgn="b"/>
                      <a:r>
                        <a:rPr lang="en-US" sz="1200" b="0" u="none" strike="noStrike">
                          <a:solidFill>
                            <a:srgbClr val="000000"/>
                          </a:solidFill>
                          <a:effectLst/>
                        </a:rPr>
                        <a:t>Watch your mouth</a:t>
                      </a:r>
                      <a:endParaRPr lang="en-US" sz="1200" b="0" i="0" u="none" strike="noStrike">
                        <a:solidFill>
                          <a:srgbClr val="000000"/>
                        </a:solidFill>
                        <a:effectLst/>
                        <a:latin typeface="Calibri" panose="020F0502020204030204" pitchFamily="34" charset="0"/>
                      </a:endParaRPr>
                    </a:p>
                  </a:txBody>
                  <a:tcPr marL="4190" marR="4190" marT="4190" marB="0" anchor="b"/>
                </a:tc>
                <a:tc>
                  <a:txBody>
                    <a:bodyPr/>
                    <a:lstStyle/>
                    <a:p>
                      <a:pPr algn="ctr" fontAlgn="b"/>
                      <a:r>
                        <a:rPr lang="en-US" sz="1200" b="0" u="none" strike="noStrike">
                          <a:solidFill>
                            <a:srgbClr val="000000"/>
                          </a:solidFill>
                          <a:effectLst/>
                        </a:rPr>
                        <a:t>0</a:t>
                      </a:r>
                      <a:endParaRPr lang="en-US" sz="1200" b="0" i="0" u="none" strike="noStrike">
                        <a:solidFill>
                          <a:srgbClr val="000000"/>
                        </a:solidFill>
                        <a:effectLst/>
                        <a:latin typeface="Calibri" panose="020F0502020204030204" pitchFamily="34" charset="0"/>
                      </a:endParaRPr>
                    </a:p>
                  </a:txBody>
                  <a:tcPr marL="4190" marR="4190" marT="4190" marB="0" anchor="b"/>
                </a:tc>
                <a:extLst>
                  <a:ext uri="{0D108BD9-81ED-4DB2-BD59-A6C34878D82A}">
                    <a16:rowId xmlns:a16="http://schemas.microsoft.com/office/drawing/2014/main" val="2483483475"/>
                  </a:ext>
                </a:extLst>
              </a:tr>
              <a:tr h="177588">
                <a:tc>
                  <a:txBody>
                    <a:bodyPr/>
                    <a:lstStyle/>
                    <a:p>
                      <a:pPr algn="ctr" fontAlgn="b"/>
                      <a:r>
                        <a:rPr lang="en-US" sz="1200" b="0" u="none" strike="noStrike">
                          <a:solidFill>
                            <a:srgbClr val="000000"/>
                          </a:solidFill>
                          <a:effectLst/>
                        </a:rPr>
                        <a:t>become a mom</a:t>
                      </a:r>
                      <a:endParaRPr lang="en-US" sz="1200" b="0" i="0" u="none" strike="noStrike">
                        <a:solidFill>
                          <a:srgbClr val="000000"/>
                        </a:solidFill>
                        <a:effectLst/>
                        <a:latin typeface="Calibri" panose="020F0502020204030204" pitchFamily="34" charset="0"/>
                      </a:endParaRPr>
                    </a:p>
                  </a:txBody>
                  <a:tcPr marL="4190" marR="4190" marT="4190" marB="0" anchor="b"/>
                </a:tc>
                <a:tc>
                  <a:txBody>
                    <a:bodyPr/>
                    <a:lstStyle/>
                    <a:p>
                      <a:pPr algn="ctr" fontAlgn="b"/>
                      <a:r>
                        <a:rPr lang="en-US" sz="1200" b="0" u="none" strike="noStrike" dirty="0">
                          <a:solidFill>
                            <a:srgbClr val="000000"/>
                          </a:solidFill>
                          <a:effectLst/>
                        </a:rPr>
                        <a:t>0</a:t>
                      </a:r>
                      <a:endParaRPr lang="en-US" sz="1200" b="0" i="0" u="none" strike="noStrike" dirty="0">
                        <a:solidFill>
                          <a:srgbClr val="000000"/>
                        </a:solidFill>
                        <a:effectLst/>
                        <a:latin typeface="Calibri" panose="020F0502020204030204" pitchFamily="34" charset="0"/>
                      </a:endParaRPr>
                    </a:p>
                  </a:txBody>
                  <a:tcPr marL="4190" marR="4190" marT="4190" marB="0" anchor="b"/>
                </a:tc>
                <a:extLst>
                  <a:ext uri="{0D108BD9-81ED-4DB2-BD59-A6C34878D82A}">
                    <a16:rowId xmlns:a16="http://schemas.microsoft.com/office/drawing/2014/main" val="3032023897"/>
                  </a:ext>
                </a:extLst>
              </a:tr>
            </a:tbl>
          </a:graphicData>
        </a:graphic>
      </p:graphicFrame>
    </p:spTree>
    <p:extLst>
      <p:ext uri="{BB962C8B-B14F-4D97-AF65-F5344CB8AC3E}">
        <p14:creationId xmlns:p14="http://schemas.microsoft.com/office/powerpoint/2010/main" val="288218582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C4F310DC-3D8B-C53A-A7C0-0F4B258D1026}"/>
              </a:ext>
            </a:extLst>
          </p:cNvPr>
          <p:cNvSpPr txBox="1"/>
          <p:nvPr/>
        </p:nvSpPr>
        <p:spPr>
          <a:xfrm>
            <a:off x="559687" y="3680719"/>
            <a:ext cx="4499810" cy="1815882"/>
          </a:xfrm>
          <a:prstGeom prst="rect">
            <a:avLst/>
          </a:prstGeom>
          <a:noFill/>
        </p:spPr>
        <p:txBody>
          <a:bodyPr wrap="square" rtlCol="0">
            <a:spAutoFit/>
          </a:bodyPr>
          <a:lstStyle/>
          <a:p>
            <a:pPr marL="342900" marR="0" lvl="0" indent="-342900" algn="l" defTabSz="914400" rtl="0" eaLnBrk="1" fontAlgn="auto" latinLnBrk="0" hangingPunct="1">
              <a:lnSpc>
                <a:spcPct val="100000"/>
              </a:lnSpc>
              <a:spcBef>
                <a:spcPts val="0"/>
              </a:spcBef>
              <a:spcAft>
                <a:spcPts val="0"/>
              </a:spcAft>
              <a:buClrTx/>
              <a:buSzTx/>
              <a:buFont typeface="+mj-lt"/>
              <a:buAutoNum type="arabicPeriod"/>
              <a:tabLst/>
              <a:defRPr/>
            </a:pPr>
            <a:r>
              <a:rPr kumimoji="0" lang="en-US" sz="2800" b="0" i="0" u="none" strike="noStrike" kern="1200" cap="none" spc="-100" normalizeH="0" baseline="0" noProof="0" dirty="0">
                <a:ln>
                  <a:noFill/>
                </a:ln>
                <a:solidFill>
                  <a:schemeClr val="accent1"/>
                </a:solidFill>
                <a:effectLst/>
                <a:uLnTx/>
                <a:uFillTx/>
                <a:latin typeface="Gill Sans MT" panose="020B0502020104020203" pitchFamily="34" charset="0"/>
                <a:ea typeface="+mn-ea"/>
                <a:cs typeface="+mn-cs"/>
              </a:rPr>
              <a:t>Go to Pollev.com</a:t>
            </a:r>
          </a:p>
          <a:p>
            <a:pPr marL="342900" marR="0" lvl="0" indent="-342900" algn="l" defTabSz="914400" rtl="0" eaLnBrk="1" fontAlgn="auto" latinLnBrk="0" hangingPunct="1">
              <a:lnSpc>
                <a:spcPct val="100000"/>
              </a:lnSpc>
              <a:spcBef>
                <a:spcPts val="0"/>
              </a:spcBef>
              <a:spcAft>
                <a:spcPts val="0"/>
              </a:spcAft>
              <a:buClrTx/>
              <a:buSzTx/>
              <a:buFont typeface="+mj-lt"/>
              <a:buAutoNum type="arabicPeriod"/>
              <a:tabLst/>
              <a:defRPr/>
            </a:pPr>
            <a:r>
              <a:rPr lang="en-US" sz="2800" spc="-100" dirty="0">
                <a:solidFill>
                  <a:schemeClr val="accent1"/>
                </a:solidFill>
                <a:latin typeface="Gill Sans MT" panose="020B0502020104020203" pitchFamily="34" charset="0"/>
              </a:rPr>
              <a:t>Username</a:t>
            </a:r>
            <a:r>
              <a:rPr kumimoji="0" lang="en-US" sz="2800" b="0" i="0" u="none" strike="noStrike" kern="1200" cap="none" spc="-100" normalizeH="0" baseline="0" noProof="0" dirty="0">
                <a:ln>
                  <a:noFill/>
                </a:ln>
                <a:solidFill>
                  <a:schemeClr val="accent1"/>
                </a:solidFill>
                <a:effectLst/>
                <a:uLnTx/>
                <a:uFillTx/>
                <a:latin typeface="Gill Sans MT" panose="020B0502020104020203" pitchFamily="34" charset="0"/>
                <a:ea typeface="+mn-ea"/>
                <a:cs typeface="+mn-cs"/>
              </a:rPr>
              <a:t> “Dartmouth”</a:t>
            </a:r>
          </a:p>
          <a:p>
            <a:pPr marL="342900" marR="0" lvl="0" indent="-342900" algn="l" defTabSz="914400" rtl="0" eaLnBrk="1" fontAlgn="auto" latinLnBrk="0" hangingPunct="1">
              <a:lnSpc>
                <a:spcPct val="100000"/>
              </a:lnSpc>
              <a:spcBef>
                <a:spcPts val="0"/>
              </a:spcBef>
              <a:spcAft>
                <a:spcPts val="0"/>
              </a:spcAft>
              <a:buClrTx/>
              <a:buSzTx/>
              <a:buFont typeface="+mj-lt"/>
              <a:buAutoNum type="arabicPeriod"/>
              <a:tabLst/>
              <a:defRPr/>
            </a:pPr>
            <a:r>
              <a:rPr kumimoji="0" lang="en-US" sz="2800" b="0" i="0" u="none" strike="noStrike" kern="1200" cap="none" spc="-100" normalizeH="0" baseline="0" noProof="0" dirty="0">
                <a:ln>
                  <a:noFill/>
                </a:ln>
                <a:solidFill>
                  <a:schemeClr val="accent1"/>
                </a:solidFill>
                <a:effectLst/>
                <a:uLnTx/>
                <a:uFillTx/>
                <a:latin typeface="Gill Sans MT" panose="020B0502020104020203" pitchFamily="34" charset="0"/>
                <a:ea typeface="+mn-ea"/>
                <a:cs typeface="+mn-cs"/>
              </a:rPr>
              <a:t>Select “Join”</a:t>
            </a:r>
          </a:p>
          <a:p>
            <a:pPr marL="342900" marR="0" lvl="0" indent="-342900" algn="l" defTabSz="914400" rtl="0" eaLnBrk="1" fontAlgn="auto" latinLnBrk="0" hangingPunct="1">
              <a:lnSpc>
                <a:spcPct val="100000"/>
              </a:lnSpc>
              <a:spcBef>
                <a:spcPts val="0"/>
              </a:spcBef>
              <a:spcAft>
                <a:spcPts val="0"/>
              </a:spcAft>
              <a:buClrTx/>
              <a:buSzTx/>
              <a:buFont typeface="+mj-lt"/>
              <a:buAutoNum type="arabicPeriod"/>
              <a:tabLst/>
              <a:defRPr/>
            </a:pPr>
            <a:r>
              <a:rPr kumimoji="0" lang="en-US" sz="2800" b="0" i="0" u="none" strike="noStrike" kern="1200" cap="none" spc="-100" normalizeH="0" baseline="0" noProof="0" dirty="0">
                <a:ln>
                  <a:noFill/>
                </a:ln>
                <a:solidFill>
                  <a:schemeClr val="accent1"/>
                </a:solidFill>
                <a:effectLst/>
                <a:uLnTx/>
                <a:uFillTx/>
                <a:latin typeface="Gill Sans MT" panose="020B0502020104020203" pitchFamily="34" charset="0"/>
                <a:ea typeface="+mn-ea"/>
                <a:cs typeface="+mn-cs"/>
              </a:rPr>
              <a:t>Skip screen name</a:t>
            </a:r>
            <a:endParaRPr kumimoji="0" lang="en-US" sz="2800" b="0" i="0" u="none" strike="noStrike" kern="1200" cap="none" spc="0" normalizeH="0" baseline="0" noProof="0" dirty="0">
              <a:ln>
                <a:noFill/>
              </a:ln>
              <a:solidFill>
                <a:schemeClr val="accent1"/>
              </a:solidFill>
              <a:effectLst/>
              <a:uLnTx/>
              <a:uFillTx/>
              <a:latin typeface="Calibri Light" panose="020F0302020204030204"/>
              <a:ea typeface="+mn-ea"/>
              <a:cs typeface="+mn-cs"/>
            </a:endParaRPr>
          </a:p>
        </p:txBody>
      </p:sp>
      <p:pic>
        <p:nvPicPr>
          <p:cNvPr id="8" name="Graphic 7" descr="Internet">
            <a:extLst>
              <a:ext uri="{FF2B5EF4-FFF2-40B4-BE49-F238E27FC236}">
                <a16:creationId xmlns:a16="http://schemas.microsoft.com/office/drawing/2014/main" id="{85B07F3E-5E1D-9C59-66F3-D0BD0DC04559}"/>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946484" y="868957"/>
            <a:ext cx="2964450" cy="2964450"/>
          </a:xfrm>
          <a:prstGeom prst="rect">
            <a:avLst/>
          </a:prstGeom>
        </p:spPr>
      </p:pic>
      <p:sp>
        <p:nvSpPr>
          <p:cNvPr id="10" name="Rectangle 9">
            <a:extLst>
              <a:ext uri="{FF2B5EF4-FFF2-40B4-BE49-F238E27FC236}">
                <a16:creationId xmlns:a16="http://schemas.microsoft.com/office/drawing/2014/main" id="{C63EBC3A-C7E3-A32A-56F7-E5367B061F98}"/>
              </a:ext>
            </a:extLst>
          </p:cNvPr>
          <p:cNvSpPr/>
          <p:nvPr/>
        </p:nvSpPr>
        <p:spPr>
          <a:xfrm>
            <a:off x="315374" y="267683"/>
            <a:ext cx="4226670" cy="830997"/>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dirty="0">
                <a:ln>
                  <a:noFill/>
                </a:ln>
                <a:solidFill>
                  <a:srgbClr val="50B4C8"/>
                </a:solidFill>
                <a:effectLst/>
                <a:uLnTx/>
                <a:uFillTx/>
                <a:latin typeface="Gill Sans MT" panose="020B0502020104020203" pitchFamily="34" charset="0"/>
                <a:ea typeface="+mn-ea"/>
                <a:cs typeface="Calibri" panose="020F0502020204030204" pitchFamily="34" charset="0"/>
              </a:rPr>
              <a:t>Poll Everywhere</a:t>
            </a:r>
            <a:endParaRPr kumimoji="0" lang="en-US" sz="4800" b="0" i="0" u="none" strike="noStrike" kern="1200" cap="none" spc="0" normalizeH="0" baseline="0" noProof="0" dirty="0">
              <a:ln>
                <a:noFill/>
              </a:ln>
              <a:solidFill>
                <a:srgbClr val="50B4C8"/>
              </a:solidFill>
              <a:effectLst/>
              <a:uLnTx/>
              <a:uFillTx/>
              <a:latin typeface="Gill Sans MT" panose="020B0502020104020203" pitchFamily="34" charset="0"/>
              <a:ea typeface="+mn-ea"/>
              <a:cs typeface="+mn-cs"/>
            </a:endParaRPr>
          </a:p>
        </p:txBody>
      </p:sp>
      <p:cxnSp>
        <p:nvCxnSpPr>
          <p:cNvPr id="11" name="Straight Connector 10">
            <a:extLst>
              <a:ext uri="{FF2B5EF4-FFF2-40B4-BE49-F238E27FC236}">
                <a16:creationId xmlns:a16="http://schemas.microsoft.com/office/drawing/2014/main" id="{0EDFA5C2-36DA-6BE8-6864-4FB9B8C0C825}"/>
              </a:ext>
            </a:extLst>
          </p:cNvPr>
          <p:cNvCxnSpPr>
            <a:cxnSpLocks/>
          </p:cNvCxnSpPr>
          <p:nvPr/>
        </p:nvCxnSpPr>
        <p:spPr>
          <a:xfrm>
            <a:off x="5059497" y="0"/>
            <a:ext cx="0" cy="6858000"/>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12" name="Rectangle 11">
            <a:extLst>
              <a:ext uri="{FF2B5EF4-FFF2-40B4-BE49-F238E27FC236}">
                <a16:creationId xmlns:a16="http://schemas.microsoft.com/office/drawing/2014/main" id="{2EDEE8FA-BF40-D51D-C40C-6945D103C71B}"/>
              </a:ext>
            </a:extLst>
          </p:cNvPr>
          <p:cNvSpPr/>
          <p:nvPr/>
        </p:nvSpPr>
        <p:spPr>
          <a:xfrm>
            <a:off x="5576950" y="2299959"/>
            <a:ext cx="6096000" cy="1569660"/>
          </a:xfrm>
          <a:prstGeom prst="rect">
            <a:avLst/>
          </a:prstGeom>
          <a:solidFill>
            <a:schemeClr val="bg1"/>
          </a:solidFill>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libri Light" panose="020F0302020204030204"/>
                <a:ea typeface="+mn-ea"/>
                <a:cs typeface="Calibri" panose="020F0502020204030204" pitchFamily="34" charset="0"/>
              </a:rPr>
              <a:t>What are examples of </a:t>
            </a:r>
            <a:r>
              <a:rPr kumimoji="0" lang="en-US" sz="3200" b="1" i="0" u="sng" strike="noStrike" kern="1200" cap="none" spc="0" normalizeH="0" baseline="0" noProof="0" dirty="0">
                <a:ln>
                  <a:noFill/>
                </a:ln>
                <a:solidFill>
                  <a:srgbClr val="C00000"/>
                </a:solidFill>
                <a:effectLst/>
                <a:uLnTx/>
                <a:uFillTx/>
                <a:latin typeface="Calibri Light" panose="020F0302020204030204"/>
                <a:ea typeface="+mn-ea"/>
                <a:cs typeface="Calibri" panose="020F0502020204030204" pitchFamily="34" charset="0"/>
              </a:rPr>
              <a:t>unacceptable</a:t>
            </a:r>
            <a:r>
              <a:rPr kumimoji="0" lang="en-US" sz="3200" b="0" i="0" u="none" strike="noStrike" kern="1200" cap="none" spc="0" normalizeH="0" baseline="0" noProof="0" dirty="0">
                <a:ln>
                  <a:noFill/>
                </a:ln>
                <a:solidFill>
                  <a:prstClr val="black"/>
                </a:solidFill>
                <a:effectLst/>
                <a:uLnTx/>
                <a:uFillTx/>
                <a:latin typeface="Calibri Light" panose="020F0302020204030204"/>
                <a:ea typeface="+mn-ea"/>
                <a:cs typeface="Calibri" panose="020F0502020204030204" pitchFamily="34" charset="0"/>
              </a:rPr>
              <a:t> behaviors, roles, attitudes, and ways of being for girls and women?</a:t>
            </a:r>
            <a:endParaRPr kumimoji="0" lang="en-US" sz="3200" b="0" i="0" u="none" strike="noStrike" kern="1200" cap="none" spc="0" normalizeH="0" baseline="0" noProof="0" dirty="0">
              <a:ln>
                <a:noFill/>
              </a:ln>
              <a:solidFill>
                <a:prstClr val="black"/>
              </a:solidFill>
              <a:effectLst/>
              <a:uLnTx/>
              <a:uFillTx/>
              <a:latin typeface="Calibri Light" panose="020F0302020204030204"/>
              <a:ea typeface="+mn-ea"/>
              <a:cs typeface="+mn-cs"/>
            </a:endParaRPr>
          </a:p>
        </p:txBody>
      </p:sp>
      <p:sp>
        <p:nvSpPr>
          <p:cNvPr id="9" name="Rectangle 8">
            <a:extLst>
              <a:ext uri="{FF2B5EF4-FFF2-40B4-BE49-F238E27FC236}">
                <a16:creationId xmlns:a16="http://schemas.microsoft.com/office/drawing/2014/main" id="{032C9A25-1949-5E70-8B02-65E9ACF52D95}"/>
              </a:ext>
            </a:extLst>
          </p:cNvPr>
          <p:cNvSpPr/>
          <p:nvPr/>
        </p:nvSpPr>
        <p:spPr>
          <a:xfrm>
            <a:off x="6564528" y="375405"/>
            <a:ext cx="4120843" cy="1446550"/>
          </a:xfrm>
          <a:prstGeom prst="rect">
            <a:avLst/>
          </a:prstGeom>
        </p:spPr>
        <p:txBody>
          <a:bodyPr wrap="square">
            <a:spAutoFit/>
          </a:bodyPr>
          <a:lstStyle/>
          <a:p>
            <a:pPr algn="ctr" defTabSz="643006">
              <a:defRPr/>
            </a:pPr>
            <a:r>
              <a:rPr lang="en-US" sz="4400" dirty="0">
                <a:latin typeface="Calibri" panose="020F0502020204030204" pitchFamily="34" charset="0"/>
                <a:cs typeface="Calibri" panose="020F0502020204030204" pitchFamily="34" charset="0"/>
              </a:rPr>
              <a:t>Idealized Femininity</a:t>
            </a:r>
          </a:p>
        </p:txBody>
      </p:sp>
      <p:sp>
        <p:nvSpPr>
          <p:cNvPr id="13" name="TextBox 12">
            <a:extLst>
              <a:ext uri="{FF2B5EF4-FFF2-40B4-BE49-F238E27FC236}">
                <a16:creationId xmlns:a16="http://schemas.microsoft.com/office/drawing/2014/main" id="{3F413857-360A-D515-6EE0-FED6E4A72F5E}"/>
              </a:ext>
            </a:extLst>
          </p:cNvPr>
          <p:cNvSpPr txBox="1"/>
          <p:nvPr/>
        </p:nvSpPr>
        <p:spPr>
          <a:xfrm>
            <a:off x="5703187" y="4733925"/>
            <a:ext cx="5843524" cy="584775"/>
          </a:xfrm>
          <a:prstGeom prst="rect">
            <a:avLst/>
          </a:prstGeom>
          <a:noFill/>
        </p:spPr>
        <p:txBody>
          <a:bodyPr wrap="square" rtlCol="0">
            <a:spAutoFit/>
          </a:bodyPr>
          <a:lstStyle/>
          <a:p>
            <a:pPr algn="ctr"/>
            <a:r>
              <a:rPr lang="en-US" sz="3200" b="1" i="1" dirty="0">
                <a:solidFill>
                  <a:schemeClr val="accent1"/>
                </a:solidFill>
              </a:rPr>
              <a:t>Upvote to show agreement</a:t>
            </a:r>
          </a:p>
        </p:txBody>
      </p:sp>
    </p:spTree>
    <p:extLst>
      <p:ext uri="{BB962C8B-B14F-4D97-AF65-F5344CB8AC3E}">
        <p14:creationId xmlns:p14="http://schemas.microsoft.com/office/powerpoint/2010/main" val="59742623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id="{9FAEE045-CD9A-F863-A727-91A5AED3AB48}"/>
              </a:ext>
            </a:extLst>
          </p:cNvPr>
          <p:cNvGraphicFramePr>
            <a:graphicFrameLocks noGrp="1"/>
          </p:cNvGraphicFramePr>
          <p:nvPr>
            <p:extLst>
              <p:ext uri="{D42A27DB-BD31-4B8C-83A1-F6EECF244321}">
                <p14:modId xmlns:p14="http://schemas.microsoft.com/office/powerpoint/2010/main" val="3506760534"/>
              </p:ext>
            </p:extLst>
          </p:nvPr>
        </p:nvGraphicFramePr>
        <p:xfrm>
          <a:off x="4088524" y="712291"/>
          <a:ext cx="3426373" cy="5433417"/>
        </p:xfrm>
        <a:graphic>
          <a:graphicData uri="http://schemas.openxmlformats.org/drawingml/2006/table">
            <a:tbl>
              <a:tblPr>
                <a:tableStyleId>{3C2FFA5D-87B4-456A-9821-1D502468CF0F}</a:tableStyleId>
              </a:tblPr>
              <a:tblGrid>
                <a:gridCol w="1897976">
                  <a:extLst>
                    <a:ext uri="{9D8B030D-6E8A-4147-A177-3AD203B41FA5}">
                      <a16:colId xmlns:a16="http://schemas.microsoft.com/office/drawing/2014/main" val="479061473"/>
                    </a:ext>
                  </a:extLst>
                </a:gridCol>
                <a:gridCol w="1528397">
                  <a:extLst>
                    <a:ext uri="{9D8B030D-6E8A-4147-A177-3AD203B41FA5}">
                      <a16:colId xmlns:a16="http://schemas.microsoft.com/office/drawing/2014/main" val="3310382886"/>
                    </a:ext>
                  </a:extLst>
                </a:gridCol>
              </a:tblGrid>
              <a:tr h="184823">
                <a:tc>
                  <a:txBody>
                    <a:bodyPr/>
                    <a:lstStyle/>
                    <a:p>
                      <a:pPr algn="ctr" fontAlgn="b"/>
                      <a:r>
                        <a:rPr lang="en-US" sz="1200" b="0" u="none" strike="noStrike">
                          <a:solidFill>
                            <a:srgbClr val="000000"/>
                          </a:solidFill>
                          <a:effectLst/>
                        </a:rPr>
                        <a:t>Response</a:t>
                      </a:r>
                      <a:endParaRPr lang="en-US" sz="1200" b="0" i="0" u="none" strike="noStrike">
                        <a:solidFill>
                          <a:srgbClr val="000000"/>
                        </a:solidFill>
                        <a:effectLst/>
                        <a:latin typeface="Calibri" panose="020F0502020204030204" pitchFamily="34" charset="0"/>
                      </a:endParaRPr>
                    </a:p>
                  </a:txBody>
                  <a:tcPr marL="4811" marR="4811" marT="4811" marB="0" anchor="b"/>
                </a:tc>
                <a:tc>
                  <a:txBody>
                    <a:bodyPr/>
                    <a:lstStyle/>
                    <a:p>
                      <a:pPr algn="ctr" fontAlgn="b"/>
                      <a:r>
                        <a:rPr lang="en-US" sz="1200" b="0" u="none" strike="noStrike">
                          <a:solidFill>
                            <a:srgbClr val="000000"/>
                          </a:solidFill>
                          <a:effectLst/>
                        </a:rPr>
                        <a:t>Net Votes</a:t>
                      </a:r>
                      <a:endParaRPr lang="en-US" sz="1200" b="0" i="0" u="none" strike="noStrike">
                        <a:solidFill>
                          <a:srgbClr val="000000"/>
                        </a:solidFill>
                        <a:effectLst/>
                        <a:latin typeface="Calibri" panose="020F0502020204030204" pitchFamily="34" charset="0"/>
                      </a:endParaRPr>
                    </a:p>
                  </a:txBody>
                  <a:tcPr marL="4811" marR="4811" marT="4811" marB="0" anchor="b"/>
                </a:tc>
                <a:extLst>
                  <a:ext uri="{0D108BD9-81ED-4DB2-BD59-A6C34878D82A}">
                    <a16:rowId xmlns:a16="http://schemas.microsoft.com/office/drawing/2014/main" val="3099488736"/>
                  </a:ext>
                </a:extLst>
              </a:tr>
              <a:tr h="184823">
                <a:tc>
                  <a:txBody>
                    <a:bodyPr/>
                    <a:lstStyle/>
                    <a:p>
                      <a:pPr algn="ctr" fontAlgn="b"/>
                      <a:r>
                        <a:rPr lang="en-US" sz="1200" b="0" u="none" strike="noStrike">
                          <a:solidFill>
                            <a:srgbClr val="000000"/>
                          </a:solidFill>
                          <a:effectLst/>
                        </a:rPr>
                        <a:t>being emotional</a:t>
                      </a:r>
                      <a:endParaRPr lang="en-US" sz="1200" b="0" i="0" u="none" strike="noStrike">
                        <a:solidFill>
                          <a:srgbClr val="000000"/>
                        </a:solidFill>
                        <a:effectLst/>
                        <a:latin typeface="Calibri" panose="020F0502020204030204" pitchFamily="34" charset="0"/>
                      </a:endParaRPr>
                    </a:p>
                  </a:txBody>
                  <a:tcPr marL="4811" marR="4811" marT="4811" marB="0" anchor="b"/>
                </a:tc>
                <a:tc>
                  <a:txBody>
                    <a:bodyPr/>
                    <a:lstStyle/>
                    <a:p>
                      <a:pPr algn="ctr" fontAlgn="b"/>
                      <a:r>
                        <a:rPr lang="en-US" sz="1200" b="0" u="none" strike="noStrike">
                          <a:solidFill>
                            <a:srgbClr val="000000"/>
                          </a:solidFill>
                          <a:effectLst/>
                        </a:rPr>
                        <a:t>10</a:t>
                      </a:r>
                      <a:endParaRPr lang="en-US" sz="1200" b="0" i="0" u="none" strike="noStrike">
                        <a:solidFill>
                          <a:srgbClr val="000000"/>
                        </a:solidFill>
                        <a:effectLst/>
                        <a:latin typeface="Calibri" panose="020F0502020204030204" pitchFamily="34" charset="0"/>
                      </a:endParaRPr>
                    </a:p>
                  </a:txBody>
                  <a:tcPr marL="4811" marR="4811" marT="4811" marB="0" anchor="b"/>
                </a:tc>
                <a:extLst>
                  <a:ext uri="{0D108BD9-81ED-4DB2-BD59-A6C34878D82A}">
                    <a16:rowId xmlns:a16="http://schemas.microsoft.com/office/drawing/2014/main" val="2147139174"/>
                  </a:ext>
                </a:extLst>
              </a:tr>
              <a:tr h="184823">
                <a:tc>
                  <a:txBody>
                    <a:bodyPr/>
                    <a:lstStyle/>
                    <a:p>
                      <a:pPr algn="ctr" fontAlgn="b"/>
                      <a:r>
                        <a:rPr lang="en-US" sz="1200" b="0" u="none" strike="noStrike">
                          <a:solidFill>
                            <a:srgbClr val="000000"/>
                          </a:solidFill>
                          <a:effectLst/>
                        </a:rPr>
                        <a:t>Bossy</a:t>
                      </a:r>
                      <a:endParaRPr lang="en-US" sz="1200" b="0" i="0" u="none" strike="noStrike">
                        <a:solidFill>
                          <a:srgbClr val="000000"/>
                        </a:solidFill>
                        <a:effectLst/>
                        <a:latin typeface="Calibri" panose="020F0502020204030204" pitchFamily="34" charset="0"/>
                      </a:endParaRPr>
                    </a:p>
                  </a:txBody>
                  <a:tcPr marL="4811" marR="4811" marT="4811" marB="0" anchor="b"/>
                </a:tc>
                <a:tc>
                  <a:txBody>
                    <a:bodyPr/>
                    <a:lstStyle/>
                    <a:p>
                      <a:pPr algn="ctr" fontAlgn="b"/>
                      <a:r>
                        <a:rPr lang="en-US" sz="1200" b="0" u="none" strike="noStrike">
                          <a:solidFill>
                            <a:srgbClr val="000000"/>
                          </a:solidFill>
                          <a:effectLst/>
                        </a:rPr>
                        <a:t>6</a:t>
                      </a:r>
                      <a:endParaRPr lang="en-US" sz="1200" b="0" i="0" u="none" strike="noStrike">
                        <a:solidFill>
                          <a:srgbClr val="000000"/>
                        </a:solidFill>
                        <a:effectLst/>
                        <a:latin typeface="Calibri" panose="020F0502020204030204" pitchFamily="34" charset="0"/>
                      </a:endParaRPr>
                    </a:p>
                  </a:txBody>
                  <a:tcPr marL="4811" marR="4811" marT="4811" marB="0" anchor="b"/>
                </a:tc>
                <a:extLst>
                  <a:ext uri="{0D108BD9-81ED-4DB2-BD59-A6C34878D82A}">
                    <a16:rowId xmlns:a16="http://schemas.microsoft.com/office/drawing/2014/main" val="2399137415"/>
                  </a:ext>
                </a:extLst>
              </a:tr>
              <a:tr h="184823">
                <a:tc>
                  <a:txBody>
                    <a:bodyPr/>
                    <a:lstStyle/>
                    <a:p>
                      <a:pPr algn="ctr" fontAlgn="b"/>
                      <a:r>
                        <a:rPr lang="en-US" sz="1200" b="0" u="none" strike="noStrike">
                          <a:solidFill>
                            <a:srgbClr val="000000"/>
                          </a:solidFill>
                          <a:effectLst/>
                        </a:rPr>
                        <a:t>being assertive</a:t>
                      </a:r>
                      <a:endParaRPr lang="en-US" sz="1200" b="0" i="0" u="none" strike="noStrike">
                        <a:solidFill>
                          <a:srgbClr val="000000"/>
                        </a:solidFill>
                        <a:effectLst/>
                        <a:latin typeface="Calibri" panose="020F0502020204030204" pitchFamily="34" charset="0"/>
                      </a:endParaRPr>
                    </a:p>
                  </a:txBody>
                  <a:tcPr marL="4811" marR="4811" marT="4811" marB="0" anchor="b"/>
                </a:tc>
                <a:tc>
                  <a:txBody>
                    <a:bodyPr/>
                    <a:lstStyle/>
                    <a:p>
                      <a:pPr algn="ctr" fontAlgn="b"/>
                      <a:r>
                        <a:rPr lang="en-US" sz="1200" b="0" u="none" strike="noStrike">
                          <a:solidFill>
                            <a:srgbClr val="000000"/>
                          </a:solidFill>
                          <a:effectLst/>
                        </a:rPr>
                        <a:t>5</a:t>
                      </a:r>
                      <a:endParaRPr lang="en-US" sz="1200" b="0" i="0" u="none" strike="noStrike">
                        <a:solidFill>
                          <a:srgbClr val="000000"/>
                        </a:solidFill>
                        <a:effectLst/>
                        <a:latin typeface="Calibri" panose="020F0502020204030204" pitchFamily="34" charset="0"/>
                      </a:endParaRPr>
                    </a:p>
                  </a:txBody>
                  <a:tcPr marL="4811" marR="4811" marT="4811" marB="0" anchor="b"/>
                </a:tc>
                <a:extLst>
                  <a:ext uri="{0D108BD9-81ED-4DB2-BD59-A6C34878D82A}">
                    <a16:rowId xmlns:a16="http://schemas.microsoft.com/office/drawing/2014/main" val="962041177"/>
                  </a:ext>
                </a:extLst>
              </a:tr>
              <a:tr h="184823">
                <a:tc>
                  <a:txBody>
                    <a:bodyPr/>
                    <a:lstStyle/>
                    <a:p>
                      <a:pPr algn="ctr" fontAlgn="b"/>
                      <a:r>
                        <a:rPr lang="en-US" sz="1200" b="0" u="none" strike="noStrike">
                          <a:solidFill>
                            <a:srgbClr val="000000"/>
                          </a:solidFill>
                          <a:effectLst/>
                        </a:rPr>
                        <a:t>Prioritizing career</a:t>
                      </a:r>
                      <a:endParaRPr lang="en-US" sz="1200" b="0" i="0" u="none" strike="noStrike">
                        <a:solidFill>
                          <a:srgbClr val="000000"/>
                        </a:solidFill>
                        <a:effectLst/>
                        <a:latin typeface="Calibri" panose="020F0502020204030204" pitchFamily="34" charset="0"/>
                      </a:endParaRPr>
                    </a:p>
                  </a:txBody>
                  <a:tcPr marL="4811" marR="4811" marT="4811" marB="0" anchor="b"/>
                </a:tc>
                <a:tc>
                  <a:txBody>
                    <a:bodyPr/>
                    <a:lstStyle/>
                    <a:p>
                      <a:pPr algn="ctr" fontAlgn="b"/>
                      <a:r>
                        <a:rPr lang="en-US" sz="1200" b="0" u="none" strike="noStrike">
                          <a:solidFill>
                            <a:srgbClr val="000000"/>
                          </a:solidFill>
                          <a:effectLst/>
                        </a:rPr>
                        <a:t>5</a:t>
                      </a:r>
                      <a:endParaRPr lang="en-US" sz="1200" b="0" i="0" u="none" strike="noStrike">
                        <a:solidFill>
                          <a:srgbClr val="000000"/>
                        </a:solidFill>
                        <a:effectLst/>
                        <a:latin typeface="Calibri" panose="020F0502020204030204" pitchFamily="34" charset="0"/>
                      </a:endParaRPr>
                    </a:p>
                  </a:txBody>
                  <a:tcPr marL="4811" marR="4811" marT="4811" marB="0" anchor="b"/>
                </a:tc>
                <a:extLst>
                  <a:ext uri="{0D108BD9-81ED-4DB2-BD59-A6C34878D82A}">
                    <a16:rowId xmlns:a16="http://schemas.microsoft.com/office/drawing/2014/main" val="2066685863"/>
                  </a:ext>
                </a:extLst>
              </a:tr>
              <a:tr h="184823">
                <a:tc>
                  <a:txBody>
                    <a:bodyPr/>
                    <a:lstStyle/>
                    <a:p>
                      <a:pPr algn="ctr" fontAlgn="b"/>
                      <a:r>
                        <a:rPr lang="en-US" sz="1200" b="0" u="none" strike="noStrike">
                          <a:solidFill>
                            <a:srgbClr val="000000"/>
                          </a:solidFill>
                          <a:effectLst/>
                        </a:rPr>
                        <a:t>showing emotion</a:t>
                      </a:r>
                      <a:endParaRPr lang="en-US" sz="1200" b="0" i="0" u="none" strike="noStrike">
                        <a:solidFill>
                          <a:srgbClr val="000000"/>
                        </a:solidFill>
                        <a:effectLst/>
                        <a:latin typeface="Calibri" panose="020F0502020204030204" pitchFamily="34" charset="0"/>
                      </a:endParaRPr>
                    </a:p>
                  </a:txBody>
                  <a:tcPr marL="4811" marR="4811" marT="4811" marB="0" anchor="b"/>
                </a:tc>
                <a:tc>
                  <a:txBody>
                    <a:bodyPr/>
                    <a:lstStyle/>
                    <a:p>
                      <a:pPr algn="ctr" fontAlgn="b"/>
                      <a:r>
                        <a:rPr lang="en-US" sz="1200" b="0" u="none" strike="noStrike">
                          <a:solidFill>
                            <a:srgbClr val="000000"/>
                          </a:solidFill>
                          <a:effectLst/>
                        </a:rPr>
                        <a:t>5</a:t>
                      </a:r>
                      <a:endParaRPr lang="en-US" sz="1200" b="0" i="0" u="none" strike="noStrike">
                        <a:solidFill>
                          <a:srgbClr val="000000"/>
                        </a:solidFill>
                        <a:effectLst/>
                        <a:latin typeface="Calibri" panose="020F0502020204030204" pitchFamily="34" charset="0"/>
                      </a:endParaRPr>
                    </a:p>
                  </a:txBody>
                  <a:tcPr marL="4811" marR="4811" marT="4811" marB="0" anchor="b"/>
                </a:tc>
                <a:extLst>
                  <a:ext uri="{0D108BD9-81ED-4DB2-BD59-A6C34878D82A}">
                    <a16:rowId xmlns:a16="http://schemas.microsoft.com/office/drawing/2014/main" val="315880886"/>
                  </a:ext>
                </a:extLst>
              </a:tr>
              <a:tr h="184823">
                <a:tc>
                  <a:txBody>
                    <a:bodyPr/>
                    <a:lstStyle/>
                    <a:p>
                      <a:pPr algn="ctr" fontAlgn="b"/>
                      <a:r>
                        <a:rPr lang="en-US" sz="1200" b="0" u="none" strike="noStrike">
                          <a:solidFill>
                            <a:srgbClr val="000000"/>
                          </a:solidFill>
                          <a:effectLst/>
                        </a:rPr>
                        <a:t>Talking too much</a:t>
                      </a:r>
                      <a:endParaRPr lang="en-US" sz="1200" b="0" i="0" u="none" strike="noStrike">
                        <a:solidFill>
                          <a:srgbClr val="000000"/>
                        </a:solidFill>
                        <a:effectLst/>
                        <a:latin typeface="Calibri" panose="020F0502020204030204" pitchFamily="34" charset="0"/>
                      </a:endParaRPr>
                    </a:p>
                  </a:txBody>
                  <a:tcPr marL="4811" marR="4811" marT="4811" marB="0" anchor="b"/>
                </a:tc>
                <a:tc>
                  <a:txBody>
                    <a:bodyPr/>
                    <a:lstStyle/>
                    <a:p>
                      <a:pPr algn="ctr" fontAlgn="b"/>
                      <a:r>
                        <a:rPr lang="en-US" sz="1200" b="0" u="none" strike="noStrike">
                          <a:solidFill>
                            <a:srgbClr val="000000"/>
                          </a:solidFill>
                          <a:effectLst/>
                        </a:rPr>
                        <a:t>4</a:t>
                      </a:r>
                      <a:endParaRPr lang="en-US" sz="1200" b="0" i="0" u="none" strike="noStrike">
                        <a:solidFill>
                          <a:srgbClr val="000000"/>
                        </a:solidFill>
                        <a:effectLst/>
                        <a:latin typeface="Calibri" panose="020F0502020204030204" pitchFamily="34" charset="0"/>
                      </a:endParaRPr>
                    </a:p>
                  </a:txBody>
                  <a:tcPr marL="4811" marR="4811" marT="4811" marB="0" anchor="b"/>
                </a:tc>
                <a:extLst>
                  <a:ext uri="{0D108BD9-81ED-4DB2-BD59-A6C34878D82A}">
                    <a16:rowId xmlns:a16="http://schemas.microsoft.com/office/drawing/2014/main" val="1957594106"/>
                  </a:ext>
                </a:extLst>
              </a:tr>
              <a:tr h="184823">
                <a:tc>
                  <a:txBody>
                    <a:bodyPr/>
                    <a:lstStyle/>
                    <a:p>
                      <a:pPr algn="ctr" fontAlgn="b"/>
                      <a:r>
                        <a:rPr lang="en-US" sz="1200" b="0" u="none" strike="noStrike">
                          <a:solidFill>
                            <a:srgbClr val="000000"/>
                          </a:solidFill>
                          <a:effectLst/>
                        </a:rPr>
                        <a:t>crying</a:t>
                      </a:r>
                      <a:endParaRPr lang="en-US" sz="1200" b="0" i="0" u="none" strike="noStrike">
                        <a:solidFill>
                          <a:srgbClr val="000000"/>
                        </a:solidFill>
                        <a:effectLst/>
                        <a:latin typeface="Calibri" panose="020F0502020204030204" pitchFamily="34" charset="0"/>
                      </a:endParaRPr>
                    </a:p>
                  </a:txBody>
                  <a:tcPr marL="4811" marR="4811" marT="4811" marB="0" anchor="b"/>
                </a:tc>
                <a:tc>
                  <a:txBody>
                    <a:bodyPr/>
                    <a:lstStyle/>
                    <a:p>
                      <a:pPr algn="ctr" fontAlgn="b"/>
                      <a:r>
                        <a:rPr lang="en-US" sz="1200" b="0" u="none" strike="noStrike">
                          <a:solidFill>
                            <a:srgbClr val="000000"/>
                          </a:solidFill>
                          <a:effectLst/>
                        </a:rPr>
                        <a:t>4</a:t>
                      </a:r>
                      <a:endParaRPr lang="en-US" sz="1200" b="0" i="0" u="none" strike="noStrike">
                        <a:solidFill>
                          <a:srgbClr val="000000"/>
                        </a:solidFill>
                        <a:effectLst/>
                        <a:latin typeface="Calibri" panose="020F0502020204030204" pitchFamily="34" charset="0"/>
                      </a:endParaRPr>
                    </a:p>
                  </a:txBody>
                  <a:tcPr marL="4811" marR="4811" marT="4811" marB="0" anchor="b"/>
                </a:tc>
                <a:extLst>
                  <a:ext uri="{0D108BD9-81ED-4DB2-BD59-A6C34878D82A}">
                    <a16:rowId xmlns:a16="http://schemas.microsoft.com/office/drawing/2014/main" val="3875761788"/>
                  </a:ext>
                </a:extLst>
              </a:tr>
              <a:tr h="184823">
                <a:tc>
                  <a:txBody>
                    <a:bodyPr/>
                    <a:lstStyle/>
                    <a:p>
                      <a:pPr algn="ctr" fontAlgn="b"/>
                      <a:r>
                        <a:rPr lang="en-US" sz="1200" b="0" u="none" strike="noStrike">
                          <a:solidFill>
                            <a:srgbClr val="000000"/>
                          </a:solidFill>
                          <a:effectLst/>
                        </a:rPr>
                        <a:t>speaking your mind</a:t>
                      </a:r>
                      <a:endParaRPr lang="en-US" sz="1200" b="0" i="0" u="none" strike="noStrike">
                        <a:solidFill>
                          <a:srgbClr val="000000"/>
                        </a:solidFill>
                        <a:effectLst/>
                        <a:latin typeface="Calibri" panose="020F0502020204030204" pitchFamily="34" charset="0"/>
                      </a:endParaRPr>
                    </a:p>
                  </a:txBody>
                  <a:tcPr marL="4811" marR="4811" marT="4811" marB="0" anchor="b"/>
                </a:tc>
                <a:tc>
                  <a:txBody>
                    <a:bodyPr/>
                    <a:lstStyle/>
                    <a:p>
                      <a:pPr algn="ctr" fontAlgn="b"/>
                      <a:r>
                        <a:rPr lang="en-US" sz="1200" b="0" u="none" strike="noStrike">
                          <a:solidFill>
                            <a:srgbClr val="000000"/>
                          </a:solidFill>
                          <a:effectLst/>
                        </a:rPr>
                        <a:t>3</a:t>
                      </a:r>
                      <a:endParaRPr lang="en-US" sz="1200" b="0" i="0" u="none" strike="noStrike">
                        <a:solidFill>
                          <a:srgbClr val="000000"/>
                        </a:solidFill>
                        <a:effectLst/>
                        <a:latin typeface="Calibri" panose="020F0502020204030204" pitchFamily="34" charset="0"/>
                      </a:endParaRPr>
                    </a:p>
                  </a:txBody>
                  <a:tcPr marL="4811" marR="4811" marT="4811" marB="0" anchor="b"/>
                </a:tc>
                <a:extLst>
                  <a:ext uri="{0D108BD9-81ED-4DB2-BD59-A6C34878D82A}">
                    <a16:rowId xmlns:a16="http://schemas.microsoft.com/office/drawing/2014/main" val="2436475016"/>
                  </a:ext>
                </a:extLst>
              </a:tr>
              <a:tr h="184823">
                <a:tc>
                  <a:txBody>
                    <a:bodyPr/>
                    <a:lstStyle/>
                    <a:p>
                      <a:pPr algn="ctr" fontAlgn="b"/>
                      <a:r>
                        <a:rPr lang="en-US" sz="1200" b="0" u="none" strike="noStrike">
                          <a:solidFill>
                            <a:srgbClr val="000000"/>
                          </a:solidFill>
                          <a:effectLst/>
                        </a:rPr>
                        <a:t>RBF</a:t>
                      </a:r>
                      <a:endParaRPr lang="en-US" sz="1200" b="0" i="0" u="none" strike="noStrike">
                        <a:solidFill>
                          <a:srgbClr val="000000"/>
                        </a:solidFill>
                        <a:effectLst/>
                        <a:latin typeface="Calibri" panose="020F0502020204030204" pitchFamily="34" charset="0"/>
                      </a:endParaRPr>
                    </a:p>
                  </a:txBody>
                  <a:tcPr marL="4811" marR="4811" marT="4811" marB="0" anchor="b"/>
                </a:tc>
                <a:tc>
                  <a:txBody>
                    <a:bodyPr/>
                    <a:lstStyle/>
                    <a:p>
                      <a:pPr algn="ctr" fontAlgn="b"/>
                      <a:r>
                        <a:rPr lang="en-US" sz="1200" b="0" u="none" strike="noStrike">
                          <a:solidFill>
                            <a:srgbClr val="000000"/>
                          </a:solidFill>
                          <a:effectLst/>
                        </a:rPr>
                        <a:t>3</a:t>
                      </a:r>
                      <a:endParaRPr lang="en-US" sz="1200" b="0" i="0" u="none" strike="noStrike">
                        <a:solidFill>
                          <a:srgbClr val="000000"/>
                        </a:solidFill>
                        <a:effectLst/>
                        <a:latin typeface="Calibri" panose="020F0502020204030204" pitchFamily="34" charset="0"/>
                      </a:endParaRPr>
                    </a:p>
                  </a:txBody>
                  <a:tcPr marL="4811" marR="4811" marT="4811" marB="0" anchor="b"/>
                </a:tc>
                <a:extLst>
                  <a:ext uri="{0D108BD9-81ED-4DB2-BD59-A6C34878D82A}">
                    <a16:rowId xmlns:a16="http://schemas.microsoft.com/office/drawing/2014/main" val="3569067200"/>
                  </a:ext>
                </a:extLst>
              </a:tr>
              <a:tr h="184823">
                <a:tc>
                  <a:txBody>
                    <a:bodyPr/>
                    <a:lstStyle/>
                    <a:p>
                      <a:pPr algn="ctr" fontAlgn="b"/>
                      <a:r>
                        <a:rPr lang="en-US" sz="1200" b="0" u="none" strike="noStrike">
                          <a:solidFill>
                            <a:srgbClr val="000000"/>
                          </a:solidFill>
                          <a:effectLst/>
                        </a:rPr>
                        <a:t>Being plus size...</a:t>
                      </a:r>
                      <a:endParaRPr lang="en-US" sz="1200" b="0" i="0" u="none" strike="noStrike">
                        <a:solidFill>
                          <a:srgbClr val="000000"/>
                        </a:solidFill>
                        <a:effectLst/>
                        <a:latin typeface="Calibri" panose="020F0502020204030204" pitchFamily="34" charset="0"/>
                      </a:endParaRPr>
                    </a:p>
                  </a:txBody>
                  <a:tcPr marL="4811" marR="4811" marT="4811" marB="0" anchor="b"/>
                </a:tc>
                <a:tc>
                  <a:txBody>
                    <a:bodyPr/>
                    <a:lstStyle/>
                    <a:p>
                      <a:pPr algn="ctr" fontAlgn="b"/>
                      <a:r>
                        <a:rPr lang="en-US" sz="1200" b="0" u="none" strike="noStrike">
                          <a:solidFill>
                            <a:srgbClr val="000000"/>
                          </a:solidFill>
                          <a:effectLst/>
                        </a:rPr>
                        <a:t>3</a:t>
                      </a:r>
                      <a:endParaRPr lang="en-US" sz="1200" b="0" i="0" u="none" strike="noStrike">
                        <a:solidFill>
                          <a:srgbClr val="000000"/>
                        </a:solidFill>
                        <a:effectLst/>
                        <a:latin typeface="Calibri" panose="020F0502020204030204" pitchFamily="34" charset="0"/>
                      </a:endParaRPr>
                    </a:p>
                  </a:txBody>
                  <a:tcPr marL="4811" marR="4811" marT="4811" marB="0" anchor="b"/>
                </a:tc>
                <a:extLst>
                  <a:ext uri="{0D108BD9-81ED-4DB2-BD59-A6C34878D82A}">
                    <a16:rowId xmlns:a16="http://schemas.microsoft.com/office/drawing/2014/main" val="2490209915"/>
                  </a:ext>
                </a:extLst>
              </a:tr>
              <a:tr h="184823">
                <a:tc>
                  <a:txBody>
                    <a:bodyPr/>
                    <a:lstStyle/>
                    <a:p>
                      <a:pPr algn="ctr" fontAlgn="b"/>
                      <a:r>
                        <a:rPr lang="en-US" sz="1200" b="0" u="none" strike="noStrike">
                          <a:solidFill>
                            <a:srgbClr val="000000"/>
                          </a:solidFill>
                          <a:effectLst/>
                        </a:rPr>
                        <a:t>Aggressive, in a professional sense</a:t>
                      </a:r>
                      <a:endParaRPr lang="en-US" sz="1200" b="0" i="0" u="none" strike="noStrike">
                        <a:solidFill>
                          <a:srgbClr val="000000"/>
                        </a:solidFill>
                        <a:effectLst/>
                        <a:latin typeface="Calibri" panose="020F0502020204030204" pitchFamily="34" charset="0"/>
                      </a:endParaRPr>
                    </a:p>
                  </a:txBody>
                  <a:tcPr marL="4811" marR="4811" marT="4811" marB="0" anchor="b"/>
                </a:tc>
                <a:tc>
                  <a:txBody>
                    <a:bodyPr/>
                    <a:lstStyle/>
                    <a:p>
                      <a:pPr algn="ctr" fontAlgn="b"/>
                      <a:r>
                        <a:rPr lang="en-US" sz="1200" b="0" u="none" strike="noStrike">
                          <a:solidFill>
                            <a:srgbClr val="000000"/>
                          </a:solidFill>
                          <a:effectLst/>
                        </a:rPr>
                        <a:t>3</a:t>
                      </a:r>
                      <a:endParaRPr lang="en-US" sz="1200" b="0" i="0" u="none" strike="noStrike">
                        <a:solidFill>
                          <a:srgbClr val="000000"/>
                        </a:solidFill>
                        <a:effectLst/>
                        <a:latin typeface="Calibri" panose="020F0502020204030204" pitchFamily="34" charset="0"/>
                      </a:endParaRPr>
                    </a:p>
                  </a:txBody>
                  <a:tcPr marL="4811" marR="4811" marT="4811" marB="0" anchor="b"/>
                </a:tc>
                <a:extLst>
                  <a:ext uri="{0D108BD9-81ED-4DB2-BD59-A6C34878D82A}">
                    <a16:rowId xmlns:a16="http://schemas.microsoft.com/office/drawing/2014/main" val="3266685087"/>
                  </a:ext>
                </a:extLst>
              </a:tr>
              <a:tr h="184823">
                <a:tc>
                  <a:txBody>
                    <a:bodyPr/>
                    <a:lstStyle/>
                    <a:p>
                      <a:pPr algn="ctr" fontAlgn="b"/>
                      <a:r>
                        <a:rPr lang="en-US" sz="1200" b="0" u="none" strike="noStrike">
                          <a:solidFill>
                            <a:srgbClr val="000000"/>
                          </a:solidFill>
                          <a:effectLst/>
                        </a:rPr>
                        <a:t>Being Assertive</a:t>
                      </a:r>
                      <a:endParaRPr lang="en-US" sz="1200" b="0" i="0" u="none" strike="noStrike">
                        <a:solidFill>
                          <a:srgbClr val="000000"/>
                        </a:solidFill>
                        <a:effectLst/>
                        <a:latin typeface="Calibri" panose="020F0502020204030204" pitchFamily="34" charset="0"/>
                      </a:endParaRPr>
                    </a:p>
                  </a:txBody>
                  <a:tcPr marL="4811" marR="4811" marT="4811" marB="0" anchor="b"/>
                </a:tc>
                <a:tc>
                  <a:txBody>
                    <a:bodyPr/>
                    <a:lstStyle/>
                    <a:p>
                      <a:pPr algn="ctr" fontAlgn="b"/>
                      <a:r>
                        <a:rPr lang="en-US" sz="1200" b="0" u="none" strike="noStrike">
                          <a:solidFill>
                            <a:srgbClr val="000000"/>
                          </a:solidFill>
                          <a:effectLst/>
                        </a:rPr>
                        <a:t>3</a:t>
                      </a:r>
                      <a:endParaRPr lang="en-US" sz="1200" b="0" i="0" u="none" strike="noStrike">
                        <a:solidFill>
                          <a:srgbClr val="000000"/>
                        </a:solidFill>
                        <a:effectLst/>
                        <a:latin typeface="Calibri" panose="020F0502020204030204" pitchFamily="34" charset="0"/>
                      </a:endParaRPr>
                    </a:p>
                  </a:txBody>
                  <a:tcPr marL="4811" marR="4811" marT="4811" marB="0" anchor="b"/>
                </a:tc>
                <a:extLst>
                  <a:ext uri="{0D108BD9-81ED-4DB2-BD59-A6C34878D82A}">
                    <a16:rowId xmlns:a16="http://schemas.microsoft.com/office/drawing/2014/main" val="2362225454"/>
                  </a:ext>
                </a:extLst>
              </a:tr>
              <a:tr h="184823">
                <a:tc>
                  <a:txBody>
                    <a:bodyPr/>
                    <a:lstStyle/>
                    <a:p>
                      <a:pPr algn="ctr" fontAlgn="b"/>
                      <a:r>
                        <a:rPr lang="en-US" sz="1200" b="0" u="none" strike="noStrike">
                          <a:solidFill>
                            <a:srgbClr val="000000"/>
                          </a:solidFill>
                          <a:effectLst/>
                        </a:rPr>
                        <a:t>being loud</a:t>
                      </a:r>
                      <a:endParaRPr lang="en-US" sz="1200" b="0" i="0" u="none" strike="noStrike">
                        <a:solidFill>
                          <a:srgbClr val="000000"/>
                        </a:solidFill>
                        <a:effectLst/>
                        <a:latin typeface="Calibri" panose="020F0502020204030204" pitchFamily="34" charset="0"/>
                      </a:endParaRPr>
                    </a:p>
                  </a:txBody>
                  <a:tcPr marL="4811" marR="4811" marT="4811" marB="0" anchor="b"/>
                </a:tc>
                <a:tc>
                  <a:txBody>
                    <a:bodyPr/>
                    <a:lstStyle/>
                    <a:p>
                      <a:pPr algn="ctr" fontAlgn="b"/>
                      <a:r>
                        <a:rPr lang="en-US" sz="1200" b="0" u="none" strike="noStrike">
                          <a:solidFill>
                            <a:srgbClr val="000000"/>
                          </a:solidFill>
                          <a:effectLst/>
                        </a:rPr>
                        <a:t>2</a:t>
                      </a:r>
                      <a:endParaRPr lang="en-US" sz="1200" b="0" i="0" u="none" strike="noStrike">
                        <a:solidFill>
                          <a:srgbClr val="000000"/>
                        </a:solidFill>
                        <a:effectLst/>
                        <a:latin typeface="Calibri" panose="020F0502020204030204" pitchFamily="34" charset="0"/>
                      </a:endParaRPr>
                    </a:p>
                  </a:txBody>
                  <a:tcPr marL="4811" marR="4811" marT="4811" marB="0" anchor="b"/>
                </a:tc>
                <a:extLst>
                  <a:ext uri="{0D108BD9-81ED-4DB2-BD59-A6C34878D82A}">
                    <a16:rowId xmlns:a16="http://schemas.microsoft.com/office/drawing/2014/main" val="3706214390"/>
                  </a:ext>
                </a:extLst>
              </a:tr>
              <a:tr h="184823">
                <a:tc>
                  <a:txBody>
                    <a:bodyPr/>
                    <a:lstStyle/>
                    <a:p>
                      <a:pPr algn="ctr" fontAlgn="b"/>
                      <a:r>
                        <a:rPr lang="en-US" sz="1200" b="0" u="none" strike="noStrike">
                          <a:solidFill>
                            <a:srgbClr val="000000"/>
                          </a:solidFill>
                          <a:effectLst/>
                        </a:rPr>
                        <a:t>acting silly</a:t>
                      </a:r>
                      <a:endParaRPr lang="en-US" sz="1200" b="0" i="0" u="none" strike="noStrike">
                        <a:solidFill>
                          <a:srgbClr val="000000"/>
                        </a:solidFill>
                        <a:effectLst/>
                        <a:latin typeface="Calibri" panose="020F0502020204030204" pitchFamily="34" charset="0"/>
                      </a:endParaRPr>
                    </a:p>
                  </a:txBody>
                  <a:tcPr marL="4811" marR="4811" marT="4811" marB="0" anchor="b"/>
                </a:tc>
                <a:tc>
                  <a:txBody>
                    <a:bodyPr/>
                    <a:lstStyle/>
                    <a:p>
                      <a:pPr algn="ctr" fontAlgn="b"/>
                      <a:r>
                        <a:rPr lang="en-US" sz="1200" b="0" u="none" strike="noStrike">
                          <a:solidFill>
                            <a:srgbClr val="000000"/>
                          </a:solidFill>
                          <a:effectLst/>
                        </a:rPr>
                        <a:t>2</a:t>
                      </a:r>
                      <a:endParaRPr lang="en-US" sz="1200" b="0" i="0" u="none" strike="noStrike">
                        <a:solidFill>
                          <a:srgbClr val="000000"/>
                        </a:solidFill>
                        <a:effectLst/>
                        <a:latin typeface="Calibri" panose="020F0502020204030204" pitchFamily="34" charset="0"/>
                      </a:endParaRPr>
                    </a:p>
                  </a:txBody>
                  <a:tcPr marL="4811" marR="4811" marT="4811" marB="0" anchor="b"/>
                </a:tc>
                <a:extLst>
                  <a:ext uri="{0D108BD9-81ED-4DB2-BD59-A6C34878D82A}">
                    <a16:rowId xmlns:a16="http://schemas.microsoft.com/office/drawing/2014/main" val="3499314008"/>
                  </a:ext>
                </a:extLst>
              </a:tr>
              <a:tr h="184823">
                <a:tc>
                  <a:txBody>
                    <a:bodyPr/>
                    <a:lstStyle/>
                    <a:p>
                      <a:pPr algn="ctr" fontAlgn="b"/>
                      <a:r>
                        <a:rPr lang="en-US" sz="1200" b="0" u="none" strike="noStrike">
                          <a:solidFill>
                            <a:srgbClr val="000000"/>
                          </a:solidFill>
                          <a:effectLst/>
                        </a:rPr>
                        <a:t>Natural, no makeup</a:t>
                      </a:r>
                      <a:endParaRPr lang="en-US" sz="1200" b="0" i="0" u="none" strike="noStrike">
                        <a:solidFill>
                          <a:srgbClr val="000000"/>
                        </a:solidFill>
                        <a:effectLst/>
                        <a:latin typeface="Calibri" panose="020F0502020204030204" pitchFamily="34" charset="0"/>
                      </a:endParaRPr>
                    </a:p>
                  </a:txBody>
                  <a:tcPr marL="4811" marR="4811" marT="4811" marB="0" anchor="b"/>
                </a:tc>
                <a:tc>
                  <a:txBody>
                    <a:bodyPr/>
                    <a:lstStyle/>
                    <a:p>
                      <a:pPr algn="ctr" fontAlgn="b"/>
                      <a:r>
                        <a:rPr lang="en-US" sz="1200" b="0" u="none" strike="noStrike">
                          <a:solidFill>
                            <a:srgbClr val="000000"/>
                          </a:solidFill>
                          <a:effectLst/>
                        </a:rPr>
                        <a:t>2</a:t>
                      </a:r>
                      <a:endParaRPr lang="en-US" sz="1200" b="0" i="0" u="none" strike="noStrike">
                        <a:solidFill>
                          <a:srgbClr val="000000"/>
                        </a:solidFill>
                        <a:effectLst/>
                        <a:latin typeface="Calibri" panose="020F0502020204030204" pitchFamily="34" charset="0"/>
                      </a:endParaRPr>
                    </a:p>
                  </a:txBody>
                  <a:tcPr marL="4811" marR="4811" marT="4811" marB="0" anchor="b"/>
                </a:tc>
                <a:extLst>
                  <a:ext uri="{0D108BD9-81ED-4DB2-BD59-A6C34878D82A}">
                    <a16:rowId xmlns:a16="http://schemas.microsoft.com/office/drawing/2014/main" val="824281618"/>
                  </a:ext>
                </a:extLst>
              </a:tr>
              <a:tr h="184823">
                <a:tc>
                  <a:txBody>
                    <a:bodyPr/>
                    <a:lstStyle/>
                    <a:p>
                      <a:pPr algn="ctr" fontAlgn="b"/>
                      <a:r>
                        <a:rPr lang="en-US" sz="1200" b="0" u="none" strike="noStrike">
                          <a:solidFill>
                            <a:srgbClr val="000000"/>
                          </a:solidFill>
                          <a:effectLst/>
                        </a:rPr>
                        <a:t>not having children/ get married / etc</a:t>
                      </a:r>
                      <a:endParaRPr lang="en-US" sz="1200" b="0" i="0" u="none" strike="noStrike">
                        <a:solidFill>
                          <a:srgbClr val="000000"/>
                        </a:solidFill>
                        <a:effectLst/>
                        <a:latin typeface="Calibri" panose="020F0502020204030204" pitchFamily="34" charset="0"/>
                      </a:endParaRPr>
                    </a:p>
                  </a:txBody>
                  <a:tcPr marL="4811" marR="4811" marT="4811" marB="0" anchor="b"/>
                </a:tc>
                <a:tc>
                  <a:txBody>
                    <a:bodyPr/>
                    <a:lstStyle/>
                    <a:p>
                      <a:pPr algn="ctr" fontAlgn="b"/>
                      <a:r>
                        <a:rPr lang="en-US" sz="1200" b="0" u="none" strike="noStrike">
                          <a:solidFill>
                            <a:srgbClr val="000000"/>
                          </a:solidFill>
                          <a:effectLst/>
                        </a:rPr>
                        <a:t>2</a:t>
                      </a:r>
                      <a:endParaRPr lang="en-US" sz="1200" b="0" i="0" u="none" strike="noStrike">
                        <a:solidFill>
                          <a:srgbClr val="000000"/>
                        </a:solidFill>
                        <a:effectLst/>
                        <a:latin typeface="Calibri" panose="020F0502020204030204" pitchFamily="34" charset="0"/>
                      </a:endParaRPr>
                    </a:p>
                  </a:txBody>
                  <a:tcPr marL="4811" marR="4811" marT="4811" marB="0" anchor="b"/>
                </a:tc>
                <a:extLst>
                  <a:ext uri="{0D108BD9-81ED-4DB2-BD59-A6C34878D82A}">
                    <a16:rowId xmlns:a16="http://schemas.microsoft.com/office/drawing/2014/main" val="1827422033"/>
                  </a:ext>
                </a:extLst>
              </a:tr>
              <a:tr h="184823">
                <a:tc>
                  <a:txBody>
                    <a:bodyPr/>
                    <a:lstStyle/>
                    <a:p>
                      <a:pPr algn="ctr" fontAlgn="b"/>
                      <a:r>
                        <a:rPr lang="en-US" sz="1200" b="0" u="none" strike="noStrike">
                          <a:solidFill>
                            <a:srgbClr val="000000"/>
                          </a:solidFill>
                          <a:effectLst/>
                        </a:rPr>
                        <a:t>being muscular</a:t>
                      </a:r>
                      <a:endParaRPr lang="en-US" sz="1200" b="0" i="0" u="none" strike="noStrike">
                        <a:solidFill>
                          <a:srgbClr val="000000"/>
                        </a:solidFill>
                        <a:effectLst/>
                        <a:latin typeface="Calibri" panose="020F0502020204030204" pitchFamily="34" charset="0"/>
                      </a:endParaRPr>
                    </a:p>
                  </a:txBody>
                  <a:tcPr marL="4811" marR="4811" marT="4811" marB="0" anchor="b"/>
                </a:tc>
                <a:tc>
                  <a:txBody>
                    <a:bodyPr/>
                    <a:lstStyle/>
                    <a:p>
                      <a:pPr algn="ctr" fontAlgn="b"/>
                      <a:r>
                        <a:rPr lang="en-US" sz="1200" b="0" u="none" strike="noStrike">
                          <a:solidFill>
                            <a:srgbClr val="000000"/>
                          </a:solidFill>
                          <a:effectLst/>
                        </a:rPr>
                        <a:t>1</a:t>
                      </a:r>
                      <a:endParaRPr lang="en-US" sz="1200" b="0" i="0" u="none" strike="noStrike">
                        <a:solidFill>
                          <a:srgbClr val="000000"/>
                        </a:solidFill>
                        <a:effectLst/>
                        <a:latin typeface="Calibri" panose="020F0502020204030204" pitchFamily="34" charset="0"/>
                      </a:endParaRPr>
                    </a:p>
                  </a:txBody>
                  <a:tcPr marL="4811" marR="4811" marT="4811" marB="0" anchor="b"/>
                </a:tc>
                <a:extLst>
                  <a:ext uri="{0D108BD9-81ED-4DB2-BD59-A6C34878D82A}">
                    <a16:rowId xmlns:a16="http://schemas.microsoft.com/office/drawing/2014/main" val="563892158"/>
                  </a:ext>
                </a:extLst>
              </a:tr>
              <a:tr h="184823">
                <a:tc>
                  <a:txBody>
                    <a:bodyPr/>
                    <a:lstStyle/>
                    <a:p>
                      <a:pPr algn="ctr" fontAlgn="b"/>
                      <a:r>
                        <a:rPr lang="en-US" sz="1200" b="0" u="none" strike="noStrike">
                          <a:solidFill>
                            <a:srgbClr val="000000"/>
                          </a:solidFill>
                          <a:effectLst/>
                        </a:rPr>
                        <a:t>Being sensitive</a:t>
                      </a:r>
                      <a:endParaRPr lang="en-US" sz="1200" b="0" i="0" u="none" strike="noStrike">
                        <a:solidFill>
                          <a:srgbClr val="000000"/>
                        </a:solidFill>
                        <a:effectLst/>
                        <a:latin typeface="Calibri" panose="020F0502020204030204" pitchFamily="34" charset="0"/>
                      </a:endParaRPr>
                    </a:p>
                  </a:txBody>
                  <a:tcPr marL="4811" marR="4811" marT="4811" marB="0" anchor="b"/>
                </a:tc>
                <a:tc>
                  <a:txBody>
                    <a:bodyPr/>
                    <a:lstStyle/>
                    <a:p>
                      <a:pPr algn="ctr" fontAlgn="b"/>
                      <a:r>
                        <a:rPr lang="en-US" sz="1200" b="0" u="none" strike="noStrike">
                          <a:solidFill>
                            <a:srgbClr val="000000"/>
                          </a:solidFill>
                          <a:effectLst/>
                        </a:rPr>
                        <a:t>1</a:t>
                      </a:r>
                      <a:endParaRPr lang="en-US" sz="1200" b="0" i="0" u="none" strike="noStrike">
                        <a:solidFill>
                          <a:srgbClr val="000000"/>
                        </a:solidFill>
                        <a:effectLst/>
                        <a:latin typeface="Calibri" panose="020F0502020204030204" pitchFamily="34" charset="0"/>
                      </a:endParaRPr>
                    </a:p>
                  </a:txBody>
                  <a:tcPr marL="4811" marR="4811" marT="4811" marB="0" anchor="b"/>
                </a:tc>
                <a:extLst>
                  <a:ext uri="{0D108BD9-81ED-4DB2-BD59-A6C34878D82A}">
                    <a16:rowId xmlns:a16="http://schemas.microsoft.com/office/drawing/2014/main" val="2428037369"/>
                  </a:ext>
                </a:extLst>
              </a:tr>
              <a:tr h="184823">
                <a:tc>
                  <a:txBody>
                    <a:bodyPr/>
                    <a:lstStyle/>
                    <a:p>
                      <a:pPr algn="ctr" fontAlgn="b"/>
                      <a:r>
                        <a:rPr lang="en-US" sz="1200" b="0" u="none" strike="noStrike">
                          <a:solidFill>
                            <a:srgbClr val="000000"/>
                          </a:solidFill>
                          <a:effectLst/>
                        </a:rPr>
                        <a:t>Loud</a:t>
                      </a:r>
                      <a:endParaRPr lang="en-US" sz="1200" b="0" i="0" u="none" strike="noStrike">
                        <a:solidFill>
                          <a:srgbClr val="000000"/>
                        </a:solidFill>
                        <a:effectLst/>
                        <a:latin typeface="Calibri" panose="020F0502020204030204" pitchFamily="34" charset="0"/>
                      </a:endParaRPr>
                    </a:p>
                  </a:txBody>
                  <a:tcPr marL="4811" marR="4811" marT="4811" marB="0" anchor="b"/>
                </a:tc>
                <a:tc>
                  <a:txBody>
                    <a:bodyPr/>
                    <a:lstStyle/>
                    <a:p>
                      <a:pPr algn="ctr" fontAlgn="b"/>
                      <a:r>
                        <a:rPr lang="en-US" sz="1200" b="0" u="none" strike="noStrike">
                          <a:solidFill>
                            <a:srgbClr val="000000"/>
                          </a:solidFill>
                          <a:effectLst/>
                        </a:rPr>
                        <a:t>1</a:t>
                      </a:r>
                      <a:endParaRPr lang="en-US" sz="1200" b="0" i="0" u="none" strike="noStrike">
                        <a:solidFill>
                          <a:srgbClr val="000000"/>
                        </a:solidFill>
                        <a:effectLst/>
                        <a:latin typeface="Calibri" panose="020F0502020204030204" pitchFamily="34" charset="0"/>
                      </a:endParaRPr>
                    </a:p>
                  </a:txBody>
                  <a:tcPr marL="4811" marR="4811" marT="4811" marB="0" anchor="b"/>
                </a:tc>
                <a:extLst>
                  <a:ext uri="{0D108BD9-81ED-4DB2-BD59-A6C34878D82A}">
                    <a16:rowId xmlns:a16="http://schemas.microsoft.com/office/drawing/2014/main" val="3191403748"/>
                  </a:ext>
                </a:extLst>
              </a:tr>
              <a:tr h="184823">
                <a:tc>
                  <a:txBody>
                    <a:bodyPr/>
                    <a:lstStyle/>
                    <a:p>
                      <a:pPr algn="ctr" fontAlgn="b"/>
                      <a:r>
                        <a:rPr lang="en-US" sz="1200" b="0" u="none" strike="noStrike">
                          <a:solidFill>
                            <a:srgbClr val="000000"/>
                          </a:solidFill>
                          <a:effectLst/>
                        </a:rPr>
                        <a:t>not wearing make-up</a:t>
                      </a:r>
                      <a:endParaRPr lang="en-US" sz="1200" b="0" i="0" u="none" strike="noStrike">
                        <a:solidFill>
                          <a:srgbClr val="000000"/>
                        </a:solidFill>
                        <a:effectLst/>
                        <a:latin typeface="Calibri" panose="020F0502020204030204" pitchFamily="34" charset="0"/>
                      </a:endParaRPr>
                    </a:p>
                  </a:txBody>
                  <a:tcPr marL="4811" marR="4811" marT="4811" marB="0" anchor="b"/>
                </a:tc>
                <a:tc>
                  <a:txBody>
                    <a:bodyPr/>
                    <a:lstStyle/>
                    <a:p>
                      <a:pPr algn="ctr" fontAlgn="b"/>
                      <a:r>
                        <a:rPr lang="en-US" sz="1200" b="0" u="none" strike="noStrike" dirty="0">
                          <a:solidFill>
                            <a:srgbClr val="000000"/>
                          </a:solidFill>
                          <a:effectLst/>
                        </a:rPr>
                        <a:t>1</a:t>
                      </a:r>
                      <a:endParaRPr lang="en-US" sz="1200" b="0" i="0" u="none" strike="noStrike" dirty="0">
                        <a:solidFill>
                          <a:srgbClr val="000000"/>
                        </a:solidFill>
                        <a:effectLst/>
                        <a:latin typeface="Calibri" panose="020F0502020204030204" pitchFamily="34" charset="0"/>
                      </a:endParaRPr>
                    </a:p>
                  </a:txBody>
                  <a:tcPr marL="4811" marR="4811" marT="4811" marB="0" anchor="b"/>
                </a:tc>
                <a:extLst>
                  <a:ext uri="{0D108BD9-81ED-4DB2-BD59-A6C34878D82A}">
                    <a16:rowId xmlns:a16="http://schemas.microsoft.com/office/drawing/2014/main" val="3895028647"/>
                  </a:ext>
                </a:extLst>
              </a:tr>
              <a:tr h="184823">
                <a:tc>
                  <a:txBody>
                    <a:bodyPr/>
                    <a:lstStyle/>
                    <a:p>
                      <a:pPr algn="ctr" fontAlgn="b"/>
                      <a:r>
                        <a:rPr lang="en-US" sz="1200" b="0" u="none" strike="noStrike">
                          <a:solidFill>
                            <a:srgbClr val="000000"/>
                          </a:solidFill>
                          <a:effectLst/>
                        </a:rPr>
                        <a:t>strong</a:t>
                      </a:r>
                      <a:endParaRPr lang="en-US" sz="1200" b="0" i="0" u="none" strike="noStrike">
                        <a:solidFill>
                          <a:srgbClr val="000000"/>
                        </a:solidFill>
                        <a:effectLst/>
                        <a:latin typeface="Calibri" panose="020F0502020204030204" pitchFamily="34" charset="0"/>
                      </a:endParaRPr>
                    </a:p>
                  </a:txBody>
                  <a:tcPr marL="4811" marR="4811" marT="4811" marB="0" anchor="b"/>
                </a:tc>
                <a:tc>
                  <a:txBody>
                    <a:bodyPr/>
                    <a:lstStyle/>
                    <a:p>
                      <a:pPr algn="ctr" fontAlgn="b"/>
                      <a:r>
                        <a:rPr lang="en-US" sz="1200" b="0" u="none" strike="noStrike">
                          <a:solidFill>
                            <a:srgbClr val="000000"/>
                          </a:solidFill>
                          <a:effectLst/>
                        </a:rPr>
                        <a:t>0</a:t>
                      </a:r>
                      <a:endParaRPr lang="en-US" sz="1200" b="0" i="0" u="none" strike="noStrike">
                        <a:solidFill>
                          <a:srgbClr val="000000"/>
                        </a:solidFill>
                        <a:effectLst/>
                        <a:latin typeface="Calibri" panose="020F0502020204030204" pitchFamily="34" charset="0"/>
                      </a:endParaRPr>
                    </a:p>
                  </a:txBody>
                  <a:tcPr marL="4811" marR="4811" marT="4811" marB="0" anchor="b"/>
                </a:tc>
                <a:extLst>
                  <a:ext uri="{0D108BD9-81ED-4DB2-BD59-A6C34878D82A}">
                    <a16:rowId xmlns:a16="http://schemas.microsoft.com/office/drawing/2014/main" val="2095361141"/>
                  </a:ext>
                </a:extLst>
              </a:tr>
              <a:tr h="184823">
                <a:tc>
                  <a:txBody>
                    <a:bodyPr/>
                    <a:lstStyle/>
                    <a:p>
                      <a:pPr algn="ctr" fontAlgn="b"/>
                      <a:r>
                        <a:rPr lang="en-US" sz="1200" b="0" u="none" strike="noStrike">
                          <a:solidFill>
                            <a:srgbClr val="000000"/>
                          </a:solidFill>
                          <a:effectLst/>
                        </a:rPr>
                        <a:t>You're too pretty to be smart</a:t>
                      </a:r>
                      <a:endParaRPr lang="en-US" sz="1200" b="0" i="0" u="none" strike="noStrike">
                        <a:solidFill>
                          <a:srgbClr val="000000"/>
                        </a:solidFill>
                        <a:effectLst/>
                        <a:latin typeface="Calibri" panose="020F0502020204030204" pitchFamily="34" charset="0"/>
                      </a:endParaRPr>
                    </a:p>
                  </a:txBody>
                  <a:tcPr marL="4811" marR="4811" marT="4811" marB="0" anchor="b"/>
                </a:tc>
                <a:tc>
                  <a:txBody>
                    <a:bodyPr/>
                    <a:lstStyle/>
                    <a:p>
                      <a:pPr algn="ctr" fontAlgn="b"/>
                      <a:r>
                        <a:rPr lang="en-US" sz="1200" b="0" u="none" strike="noStrike">
                          <a:solidFill>
                            <a:srgbClr val="000000"/>
                          </a:solidFill>
                          <a:effectLst/>
                        </a:rPr>
                        <a:t>0</a:t>
                      </a:r>
                      <a:endParaRPr lang="en-US" sz="1200" b="0" i="0" u="none" strike="noStrike">
                        <a:solidFill>
                          <a:srgbClr val="000000"/>
                        </a:solidFill>
                        <a:effectLst/>
                        <a:latin typeface="Calibri" panose="020F0502020204030204" pitchFamily="34" charset="0"/>
                      </a:endParaRPr>
                    </a:p>
                  </a:txBody>
                  <a:tcPr marL="4811" marR="4811" marT="4811" marB="0" anchor="b"/>
                </a:tc>
                <a:extLst>
                  <a:ext uri="{0D108BD9-81ED-4DB2-BD59-A6C34878D82A}">
                    <a16:rowId xmlns:a16="http://schemas.microsoft.com/office/drawing/2014/main" val="2905383808"/>
                  </a:ext>
                </a:extLst>
              </a:tr>
              <a:tr h="184823">
                <a:tc>
                  <a:txBody>
                    <a:bodyPr/>
                    <a:lstStyle/>
                    <a:p>
                      <a:pPr algn="ctr" fontAlgn="b"/>
                      <a:r>
                        <a:rPr lang="en-US" sz="1200" b="0" u="none" strike="noStrike">
                          <a:solidFill>
                            <a:srgbClr val="000000"/>
                          </a:solidFill>
                          <a:effectLst/>
                        </a:rPr>
                        <a:t>Bossy</a:t>
                      </a:r>
                      <a:endParaRPr lang="en-US" sz="1200" b="0" i="0" u="none" strike="noStrike">
                        <a:solidFill>
                          <a:srgbClr val="000000"/>
                        </a:solidFill>
                        <a:effectLst/>
                        <a:latin typeface="Calibri" panose="020F0502020204030204" pitchFamily="34" charset="0"/>
                      </a:endParaRPr>
                    </a:p>
                  </a:txBody>
                  <a:tcPr marL="4811" marR="4811" marT="4811" marB="0" anchor="b"/>
                </a:tc>
                <a:tc>
                  <a:txBody>
                    <a:bodyPr/>
                    <a:lstStyle/>
                    <a:p>
                      <a:pPr algn="ctr" fontAlgn="b"/>
                      <a:r>
                        <a:rPr lang="en-US" sz="1200" b="0" u="none" strike="noStrike">
                          <a:solidFill>
                            <a:srgbClr val="000000"/>
                          </a:solidFill>
                          <a:effectLst/>
                        </a:rPr>
                        <a:t>0</a:t>
                      </a:r>
                      <a:endParaRPr lang="en-US" sz="1200" b="0" i="0" u="none" strike="noStrike">
                        <a:solidFill>
                          <a:srgbClr val="000000"/>
                        </a:solidFill>
                        <a:effectLst/>
                        <a:latin typeface="Calibri" panose="020F0502020204030204" pitchFamily="34" charset="0"/>
                      </a:endParaRPr>
                    </a:p>
                  </a:txBody>
                  <a:tcPr marL="4811" marR="4811" marT="4811" marB="0" anchor="b"/>
                </a:tc>
                <a:extLst>
                  <a:ext uri="{0D108BD9-81ED-4DB2-BD59-A6C34878D82A}">
                    <a16:rowId xmlns:a16="http://schemas.microsoft.com/office/drawing/2014/main" val="1819498073"/>
                  </a:ext>
                </a:extLst>
              </a:tr>
              <a:tr h="184823">
                <a:tc>
                  <a:txBody>
                    <a:bodyPr/>
                    <a:lstStyle/>
                    <a:p>
                      <a:pPr algn="ctr" fontAlgn="b"/>
                      <a:r>
                        <a:rPr lang="en-US" sz="1200" b="0" u="none" strike="noStrike">
                          <a:solidFill>
                            <a:srgbClr val="000000"/>
                          </a:solidFill>
                          <a:effectLst/>
                        </a:rPr>
                        <a:t>being blunt/honest</a:t>
                      </a:r>
                      <a:endParaRPr lang="en-US" sz="1200" b="0" i="0" u="none" strike="noStrike">
                        <a:solidFill>
                          <a:srgbClr val="000000"/>
                        </a:solidFill>
                        <a:effectLst/>
                        <a:latin typeface="Calibri" panose="020F0502020204030204" pitchFamily="34" charset="0"/>
                      </a:endParaRPr>
                    </a:p>
                  </a:txBody>
                  <a:tcPr marL="4811" marR="4811" marT="4811" marB="0" anchor="b"/>
                </a:tc>
                <a:tc>
                  <a:txBody>
                    <a:bodyPr/>
                    <a:lstStyle/>
                    <a:p>
                      <a:pPr algn="ctr" fontAlgn="b"/>
                      <a:r>
                        <a:rPr lang="en-US" sz="1200" b="0" u="none" strike="noStrike">
                          <a:solidFill>
                            <a:srgbClr val="000000"/>
                          </a:solidFill>
                          <a:effectLst/>
                        </a:rPr>
                        <a:t>0</a:t>
                      </a:r>
                      <a:endParaRPr lang="en-US" sz="1200" b="0" i="0" u="none" strike="noStrike">
                        <a:solidFill>
                          <a:srgbClr val="000000"/>
                        </a:solidFill>
                        <a:effectLst/>
                        <a:latin typeface="Calibri" panose="020F0502020204030204" pitchFamily="34" charset="0"/>
                      </a:endParaRPr>
                    </a:p>
                  </a:txBody>
                  <a:tcPr marL="4811" marR="4811" marT="4811" marB="0" anchor="b"/>
                </a:tc>
                <a:extLst>
                  <a:ext uri="{0D108BD9-81ED-4DB2-BD59-A6C34878D82A}">
                    <a16:rowId xmlns:a16="http://schemas.microsoft.com/office/drawing/2014/main" val="4179440062"/>
                  </a:ext>
                </a:extLst>
              </a:tr>
              <a:tr h="184823">
                <a:tc>
                  <a:txBody>
                    <a:bodyPr/>
                    <a:lstStyle/>
                    <a:p>
                      <a:pPr algn="ctr" fontAlgn="b"/>
                      <a:r>
                        <a:rPr lang="en-US" sz="1200" b="0" u="none" strike="noStrike">
                          <a:solidFill>
                            <a:srgbClr val="000000"/>
                          </a:solidFill>
                          <a:effectLst/>
                        </a:rPr>
                        <a:t>not giving in to gossip</a:t>
                      </a:r>
                      <a:endParaRPr lang="en-US" sz="1200" b="0" i="0" u="none" strike="noStrike">
                        <a:solidFill>
                          <a:srgbClr val="000000"/>
                        </a:solidFill>
                        <a:effectLst/>
                        <a:latin typeface="Calibri" panose="020F0502020204030204" pitchFamily="34" charset="0"/>
                      </a:endParaRPr>
                    </a:p>
                  </a:txBody>
                  <a:tcPr marL="4811" marR="4811" marT="4811" marB="0" anchor="b"/>
                </a:tc>
                <a:tc>
                  <a:txBody>
                    <a:bodyPr/>
                    <a:lstStyle/>
                    <a:p>
                      <a:pPr algn="ctr" fontAlgn="b"/>
                      <a:r>
                        <a:rPr lang="en-US" sz="1200" b="0" u="none" strike="noStrike">
                          <a:solidFill>
                            <a:srgbClr val="000000"/>
                          </a:solidFill>
                          <a:effectLst/>
                        </a:rPr>
                        <a:t>0</a:t>
                      </a:r>
                      <a:endParaRPr lang="en-US" sz="1200" b="0" i="0" u="none" strike="noStrike">
                        <a:solidFill>
                          <a:srgbClr val="000000"/>
                        </a:solidFill>
                        <a:effectLst/>
                        <a:latin typeface="Calibri" panose="020F0502020204030204" pitchFamily="34" charset="0"/>
                      </a:endParaRPr>
                    </a:p>
                  </a:txBody>
                  <a:tcPr marL="4811" marR="4811" marT="4811" marB="0" anchor="b"/>
                </a:tc>
                <a:extLst>
                  <a:ext uri="{0D108BD9-81ED-4DB2-BD59-A6C34878D82A}">
                    <a16:rowId xmlns:a16="http://schemas.microsoft.com/office/drawing/2014/main" val="4119624523"/>
                  </a:ext>
                </a:extLst>
              </a:tr>
              <a:tr h="184823">
                <a:tc>
                  <a:txBody>
                    <a:bodyPr/>
                    <a:lstStyle/>
                    <a:p>
                      <a:pPr algn="ctr" fontAlgn="b"/>
                      <a:r>
                        <a:rPr lang="en-US" sz="1200" b="0" u="none" strike="noStrike">
                          <a:solidFill>
                            <a:srgbClr val="000000"/>
                          </a:solidFill>
                          <a:effectLst/>
                        </a:rPr>
                        <a:t>Not dressing correctly</a:t>
                      </a:r>
                      <a:endParaRPr lang="en-US" sz="1200" b="0" i="0" u="none" strike="noStrike">
                        <a:solidFill>
                          <a:srgbClr val="000000"/>
                        </a:solidFill>
                        <a:effectLst/>
                        <a:latin typeface="Calibri" panose="020F0502020204030204" pitchFamily="34" charset="0"/>
                      </a:endParaRPr>
                    </a:p>
                  </a:txBody>
                  <a:tcPr marL="4811" marR="4811" marT="4811" marB="0" anchor="b"/>
                </a:tc>
                <a:tc>
                  <a:txBody>
                    <a:bodyPr/>
                    <a:lstStyle/>
                    <a:p>
                      <a:pPr algn="ctr" fontAlgn="b"/>
                      <a:r>
                        <a:rPr lang="en-US" sz="1200" b="0" u="none" strike="noStrike" dirty="0">
                          <a:solidFill>
                            <a:srgbClr val="000000"/>
                          </a:solidFill>
                          <a:effectLst/>
                        </a:rPr>
                        <a:t>0</a:t>
                      </a:r>
                      <a:endParaRPr lang="en-US" sz="1200" b="0" i="0" u="none" strike="noStrike" dirty="0">
                        <a:solidFill>
                          <a:srgbClr val="000000"/>
                        </a:solidFill>
                        <a:effectLst/>
                        <a:latin typeface="Calibri" panose="020F0502020204030204" pitchFamily="34" charset="0"/>
                      </a:endParaRPr>
                    </a:p>
                  </a:txBody>
                  <a:tcPr marL="4811" marR="4811" marT="4811" marB="0" anchor="b"/>
                </a:tc>
                <a:extLst>
                  <a:ext uri="{0D108BD9-81ED-4DB2-BD59-A6C34878D82A}">
                    <a16:rowId xmlns:a16="http://schemas.microsoft.com/office/drawing/2014/main" val="1095473032"/>
                  </a:ext>
                </a:extLst>
              </a:tr>
            </a:tbl>
          </a:graphicData>
        </a:graphic>
      </p:graphicFrame>
    </p:spTree>
    <p:extLst>
      <p:ext uri="{BB962C8B-B14F-4D97-AF65-F5344CB8AC3E}">
        <p14:creationId xmlns:p14="http://schemas.microsoft.com/office/powerpoint/2010/main" val="276405772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8D33B818-50F0-4485-9304-2A80DB396B66}"/>
              </a:ext>
            </a:extLst>
          </p:cNvPr>
          <p:cNvSpPr txBox="1"/>
          <p:nvPr/>
        </p:nvSpPr>
        <p:spPr>
          <a:xfrm>
            <a:off x="3759470" y="2677879"/>
            <a:ext cx="1507479" cy="1993816"/>
          </a:xfrm>
          <a:prstGeom prst="rect">
            <a:avLst/>
          </a:prstGeom>
          <a:noFill/>
        </p:spPr>
        <p:txBody>
          <a:bodyPr wrap="square" rtlCol="0">
            <a:spAutoFit/>
          </a:bodyPr>
          <a:lstStyle/>
          <a:p>
            <a:pPr algn="ctr" defTabSz="643006">
              <a:spcAft>
                <a:spcPts val="422"/>
              </a:spcAft>
              <a:defRPr/>
            </a:pPr>
            <a:r>
              <a:rPr lang="en-US" sz="1688" kern="0" dirty="0">
                <a:solidFill>
                  <a:srgbClr val="ED1BA7"/>
                </a:solidFill>
                <a:latin typeface="Arial" panose="020B0604020202020204"/>
              </a:rPr>
              <a:t>Agreeable</a:t>
            </a:r>
          </a:p>
          <a:p>
            <a:pPr algn="ctr" defTabSz="643006">
              <a:spcAft>
                <a:spcPts val="422"/>
              </a:spcAft>
              <a:defRPr/>
            </a:pPr>
            <a:r>
              <a:rPr lang="en-US" sz="1688" kern="0" dirty="0">
                <a:solidFill>
                  <a:srgbClr val="ED1BA7"/>
                </a:solidFill>
                <a:latin typeface="Arial" panose="020B0604020202020204"/>
              </a:rPr>
              <a:t>Pretty</a:t>
            </a:r>
          </a:p>
          <a:p>
            <a:pPr algn="ctr" defTabSz="643006">
              <a:spcAft>
                <a:spcPts val="422"/>
              </a:spcAft>
              <a:defRPr/>
            </a:pPr>
            <a:r>
              <a:rPr lang="en-US" sz="2250" b="1" kern="0" dirty="0">
                <a:solidFill>
                  <a:srgbClr val="ED1BA7"/>
                </a:solidFill>
                <a:latin typeface="Arial" panose="020B0604020202020204"/>
              </a:rPr>
              <a:t>Quiet</a:t>
            </a:r>
            <a:endParaRPr lang="en-US" sz="1688" b="1" kern="0" dirty="0">
              <a:solidFill>
                <a:srgbClr val="ED1BA7"/>
              </a:solidFill>
              <a:latin typeface="Arial" panose="020B0604020202020204"/>
            </a:endParaRPr>
          </a:p>
          <a:p>
            <a:pPr algn="ctr" defTabSz="643006">
              <a:spcAft>
                <a:spcPts val="422"/>
              </a:spcAft>
              <a:defRPr/>
            </a:pPr>
            <a:r>
              <a:rPr lang="en-US" sz="1688" kern="0" dirty="0">
                <a:solidFill>
                  <a:srgbClr val="ED1BA7"/>
                </a:solidFill>
                <a:latin typeface="Arial" panose="020B0604020202020204"/>
              </a:rPr>
              <a:t>Bubbly</a:t>
            </a:r>
          </a:p>
          <a:p>
            <a:pPr algn="ctr" defTabSz="643006">
              <a:spcAft>
                <a:spcPts val="422"/>
              </a:spcAft>
              <a:defRPr/>
            </a:pPr>
            <a:r>
              <a:rPr lang="en-US" sz="1688" kern="0" dirty="0">
                <a:solidFill>
                  <a:srgbClr val="ED1BA7"/>
                </a:solidFill>
                <a:latin typeface="Arial" panose="020B0604020202020204"/>
              </a:rPr>
              <a:t>Positive</a:t>
            </a:r>
          </a:p>
          <a:p>
            <a:pPr algn="ctr" defTabSz="643006">
              <a:spcAft>
                <a:spcPts val="422"/>
              </a:spcAft>
              <a:defRPr/>
            </a:pPr>
            <a:r>
              <a:rPr lang="en-US" sz="1688" kern="0" dirty="0">
                <a:solidFill>
                  <a:srgbClr val="ED1BA7"/>
                </a:solidFill>
                <a:latin typeface="Arial" panose="020B0604020202020204"/>
              </a:rPr>
              <a:t>Dainty</a:t>
            </a:r>
          </a:p>
        </p:txBody>
      </p:sp>
      <p:sp>
        <p:nvSpPr>
          <p:cNvPr id="4" name="Rectangle 3">
            <a:extLst>
              <a:ext uri="{FF2B5EF4-FFF2-40B4-BE49-F238E27FC236}">
                <a16:creationId xmlns:a16="http://schemas.microsoft.com/office/drawing/2014/main" id="{83B5E16B-CC77-479F-98D6-4AAF967A6DE6}"/>
              </a:ext>
            </a:extLst>
          </p:cNvPr>
          <p:cNvSpPr/>
          <p:nvPr/>
        </p:nvSpPr>
        <p:spPr>
          <a:xfrm>
            <a:off x="3792489" y="4658311"/>
            <a:ext cx="2233027" cy="655116"/>
          </a:xfrm>
          <a:prstGeom prst="rect">
            <a:avLst/>
          </a:prstGeom>
        </p:spPr>
        <p:txBody>
          <a:bodyPr wrap="square">
            <a:spAutoFit/>
          </a:bodyPr>
          <a:lstStyle/>
          <a:p>
            <a:pPr defTabSz="643006">
              <a:defRPr/>
            </a:pPr>
            <a:r>
              <a:rPr lang="en-US" sz="1688" kern="0" dirty="0">
                <a:solidFill>
                  <a:srgbClr val="ED1BA7"/>
                </a:solidFill>
                <a:latin typeface="Arial" panose="020B0604020202020204"/>
              </a:rPr>
              <a:t>Submissive</a:t>
            </a:r>
          </a:p>
          <a:p>
            <a:pPr defTabSz="643006">
              <a:defRPr/>
            </a:pPr>
            <a:r>
              <a:rPr lang="en-US" sz="1969" b="1" kern="0" dirty="0">
                <a:solidFill>
                  <a:srgbClr val="ED1BA7"/>
                </a:solidFill>
                <a:latin typeface="Arial" panose="020B0604020202020204"/>
              </a:rPr>
              <a:t>Accommodating</a:t>
            </a:r>
            <a:endParaRPr lang="en-US" sz="1688" b="1" kern="0" dirty="0">
              <a:solidFill>
                <a:srgbClr val="ED1BA7"/>
              </a:solidFill>
              <a:latin typeface="Arial" panose="020B0604020202020204"/>
            </a:endParaRPr>
          </a:p>
        </p:txBody>
      </p:sp>
      <p:sp>
        <p:nvSpPr>
          <p:cNvPr id="5" name="Rectangle 4">
            <a:extLst>
              <a:ext uri="{FF2B5EF4-FFF2-40B4-BE49-F238E27FC236}">
                <a16:creationId xmlns:a16="http://schemas.microsoft.com/office/drawing/2014/main" id="{1B454AB4-31BE-4F89-9380-A7E2B504C7CC}"/>
              </a:ext>
            </a:extLst>
          </p:cNvPr>
          <p:cNvSpPr/>
          <p:nvPr/>
        </p:nvSpPr>
        <p:spPr>
          <a:xfrm>
            <a:off x="6058533" y="2520714"/>
            <a:ext cx="2627096" cy="2218364"/>
          </a:xfrm>
          <a:prstGeom prst="rect">
            <a:avLst/>
          </a:prstGeom>
        </p:spPr>
        <p:txBody>
          <a:bodyPr wrap="square">
            <a:spAutoFit/>
          </a:bodyPr>
          <a:lstStyle/>
          <a:p>
            <a:pPr algn="ctr" defTabSz="643006">
              <a:spcAft>
                <a:spcPts val="422"/>
              </a:spcAft>
              <a:defRPr/>
            </a:pPr>
            <a:r>
              <a:rPr lang="en-US" sz="1688" kern="0" dirty="0">
                <a:solidFill>
                  <a:srgbClr val="ED1BA7"/>
                </a:solidFill>
                <a:latin typeface="Arial" panose="020B0604020202020204"/>
              </a:rPr>
              <a:t>Caring</a:t>
            </a:r>
          </a:p>
          <a:p>
            <a:pPr algn="ctr" defTabSz="643006">
              <a:spcAft>
                <a:spcPts val="422"/>
              </a:spcAft>
              <a:defRPr/>
            </a:pPr>
            <a:r>
              <a:rPr lang="en-US" sz="1688" kern="0" dirty="0">
                <a:solidFill>
                  <a:srgbClr val="ED1BA7"/>
                </a:solidFill>
                <a:latin typeface="Arial" panose="020B0604020202020204"/>
              </a:rPr>
              <a:t>Out of sight</a:t>
            </a:r>
          </a:p>
          <a:p>
            <a:pPr algn="ctr" defTabSz="643006">
              <a:spcAft>
                <a:spcPts val="422"/>
              </a:spcAft>
              <a:defRPr/>
            </a:pPr>
            <a:r>
              <a:rPr lang="en-US" sz="1688" kern="0" dirty="0">
                <a:solidFill>
                  <a:srgbClr val="ED1BA7"/>
                </a:solidFill>
                <a:latin typeface="Arial" panose="020B0604020202020204"/>
              </a:rPr>
              <a:t>Family first</a:t>
            </a:r>
          </a:p>
          <a:p>
            <a:pPr algn="ctr" defTabSz="643006">
              <a:spcAft>
                <a:spcPts val="422"/>
              </a:spcAft>
              <a:defRPr/>
            </a:pPr>
            <a:r>
              <a:rPr lang="en-US" sz="1688" kern="0" dirty="0">
                <a:solidFill>
                  <a:srgbClr val="ED1BA7"/>
                </a:solidFill>
                <a:latin typeface="Arial" panose="020B0604020202020204"/>
              </a:rPr>
              <a:t>Warm</a:t>
            </a:r>
          </a:p>
          <a:p>
            <a:pPr algn="ctr" defTabSz="643006">
              <a:spcAft>
                <a:spcPts val="422"/>
              </a:spcAft>
              <a:defRPr/>
            </a:pPr>
            <a:r>
              <a:rPr lang="en-US" sz="1688" kern="0" dirty="0">
                <a:solidFill>
                  <a:srgbClr val="ED1BA7"/>
                </a:solidFill>
                <a:latin typeface="Arial" panose="020B0604020202020204"/>
              </a:rPr>
              <a:t>Sexy</a:t>
            </a:r>
          </a:p>
          <a:p>
            <a:pPr algn="ctr" defTabSz="643006">
              <a:spcAft>
                <a:spcPts val="422"/>
              </a:spcAft>
              <a:defRPr/>
            </a:pPr>
            <a:r>
              <a:rPr lang="en-US" sz="1688" kern="0" dirty="0">
                <a:solidFill>
                  <a:srgbClr val="ED1BA7"/>
                </a:solidFill>
                <a:latin typeface="Arial" panose="020B0604020202020204"/>
              </a:rPr>
              <a:t>(But not too sexy)</a:t>
            </a:r>
          </a:p>
          <a:p>
            <a:pPr algn="ctr" defTabSz="643006">
              <a:spcAft>
                <a:spcPts val="422"/>
              </a:spcAft>
              <a:defRPr/>
            </a:pPr>
            <a:r>
              <a:rPr lang="en-US" sz="1688" kern="0" dirty="0">
                <a:solidFill>
                  <a:srgbClr val="ED1BA7"/>
                </a:solidFill>
                <a:latin typeface="Arial" panose="020B0604020202020204"/>
              </a:rPr>
              <a:t>Put together</a:t>
            </a:r>
          </a:p>
        </p:txBody>
      </p:sp>
      <p:sp>
        <p:nvSpPr>
          <p:cNvPr id="6" name="Rectangle 5">
            <a:extLst>
              <a:ext uri="{FF2B5EF4-FFF2-40B4-BE49-F238E27FC236}">
                <a16:creationId xmlns:a16="http://schemas.microsoft.com/office/drawing/2014/main" id="{C2D332C2-1A2E-4C38-9D18-25EF247CBC2D}"/>
              </a:ext>
            </a:extLst>
          </p:cNvPr>
          <p:cNvSpPr/>
          <p:nvPr/>
        </p:nvSpPr>
        <p:spPr>
          <a:xfrm>
            <a:off x="6503975" y="4699358"/>
            <a:ext cx="2269180" cy="655116"/>
          </a:xfrm>
          <a:prstGeom prst="rect">
            <a:avLst/>
          </a:prstGeom>
        </p:spPr>
        <p:txBody>
          <a:bodyPr wrap="square">
            <a:spAutoFit/>
          </a:bodyPr>
          <a:lstStyle/>
          <a:p>
            <a:pPr defTabSz="643006">
              <a:defRPr/>
            </a:pPr>
            <a:r>
              <a:rPr lang="en-US" sz="1688" kern="0" dirty="0">
                <a:solidFill>
                  <a:srgbClr val="ED1BA7"/>
                </a:solidFill>
                <a:latin typeface="Arial" panose="020B0604020202020204"/>
              </a:rPr>
              <a:t>      </a:t>
            </a:r>
            <a:r>
              <a:rPr lang="en-US" sz="1969" b="1" kern="0" dirty="0">
                <a:solidFill>
                  <a:srgbClr val="ED1BA7"/>
                </a:solidFill>
                <a:latin typeface="Arial" panose="020B0604020202020204"/>
              </a:rPr>
              <a:t>Nurturing</a:t>
            </a:r>
            <a:r>
              <a:rPr lang="en-US" sz="1688" kern="0" dirty="0">
                <a:solidFill>
                  <a:srgbClr val="ED1BA7"/>
                </a:solidFill>
                <a:latin typeface="Arial" panose="020B0604020202020204"/>
              </a:rPr>
              <a:t>  Homemaker</a:t>
            </a:r>
          </a:p>
        </p:txBody>
      </p:sp>
      <p:sp>
        <p:nvSpPr>
          <p:cNvPr id="7" name="Rectangle 6">
            <a:extLst>
              <a:ext uri="{FF2B5EF4-FFF2-40B4-BE49-F238E27FC236}">
                <a16:creationId xmlns:a16="http://schemas.microsoft.com/office/drawing/2014/main" id="{5AEF883D-74FC-4B45-8339-376A84BA474C}"/>
              </a:ext>
            </a:extLst>
          </p:cNvPr>
          <p:cNvSpPr/>
          <p:nvPr/>
        </p:nvSpPr>
        <p:spPr>
          <a:xfrm>
            <a:off x="5549638" y="4677695"/>
            <a:ext cx="1463232" cy="352084"/>
          </a:xfrm>
          <a:prstGeom prst="rect">
            <a:avLst/>
          </a:prstGeom>
        </p:spPr>
        <p:txBody>
          <a:bodyPr wrap="square">
            <a:spAutoFit/>
          </a:bodyPr>
          <a:lstStyle/>
          <a:p>
            <a:pPr defTabSz="643006">
              <a:defRPr/>
            </a:pPr>
            <a:r>
              <a:rPr lang="en-US" sz="1688" kern="0" dirty="0">
                <a:solidFill>
                  <a:srgbClr val="ED1BA7"/>
                </a:solidFill>
                <a:latin typeface="Arial" panose="020B0604020202020204"/>
              </a:rPr>
              <a:t>Responsive</a:t>
            </a:r>
          </a:p>
        </p:txBody>
      </p:sp>
      <p:sp>
        <p:nvSpPr>
          <p:cNvPr id="8" name="Rectangle 7">
            <a:extLst>
              <a:ext uri="{FF2B5EF4-FFF2-40B4-BE49-F238E27FC236}">
                <a16:creationId xmlns:a16="http://schemas.microsoft.com/office/drawing/2014/main" id="{7F1ED70A-6628-4D91-881C-7265052B7DE4}"/>
              </a:ext>
            </a:extLst>
          </p:cNvPr>
          <p:cNvSpPr/>
          <p:nvPr/>
        </p:nvSpPr>
        <p:spPr>
          <a:xfrm>
            <a:off x="947063" y="2364446"/>
            <a:ext cx="3566146" cy="2615973"/>
          </a:xfrm>
          <a:prstGeom prst="rect">
            <a:avLst/>
          </a:prstGeom>
        </p:spPr>
        <p:txBody>
          <a:bodyPr wrap="square">
            <a:spAutoFit/>
          </a:bodyPr>
          <a:lstStyle/>
          <a:p>
            <a:pPr algn="ctr" defTabSz="643006">
              <a:spcAft>
                <a:spcPts val="422"/>
              </a:spcAft>
              <a:defRPr/>
            </a:pPr>
            <a:r>
              <a:rPr lang="en-US" sz="1688" kern="0" dirty="0">
                <a:solidFill>
                  <a:prstClr val="white">
                    <a:lumMod val="50000"/>
                  </a:prstClr>
                </a:solidFill>
                <a:latin typeface="Arial" panose="020B0604020202020204"/>
              </a:rPr>
              <a:t>Opinionated</a:t>
            </a:r>
          </a:p>
          <a:p>
            <a:pPr algn="ctr" defTabSz="643006">
              <a:spcAft>
                <a:spcPts val="422"/>
              </a:spcAft>
              <a:defRPr/>
            </a:pPr>
            <a:r>
              <a:rPr lang="en-US" sz="1688" kern="0" dirty="0">
                <a:solidFill>
                  <a:prstClr val="white">
                    <a:lumMod val="50000"/>
                  </a:prstClr>
                </a:solidFill>
                <a:latin typeface="Arial" panose="020B0604020202020204"/>
              </a:rPr>
              <a:t>Determined</a:t>
            </a:r>
          </a:p>
          <a:p>
            <a:pPr algn="ctr" defTabSz="643006">
              <a:spcAft>
                <a:spcPts val="422"/>
              </a:spcAft>
              <a:defRPr/>
            </a:pPr>
            <a:r>
              <a:rPr lang="en-US" sz="1969" b="1" kern="0" dirty="0">
                <a:solidFill>
                  <a:prstClr val="white">
                    <a:lumMod val="50000"/>
                  </a:prstClr>
                </a:solidFill>
                <a:latin typeface="Arial" panose="020B0604020202020204"/>
              </a:rPr>
              <a:t>Outspoken</a:t>
            </a:r>
            <a:endParaRPr lang="en-US" sz="1688" b="1" kern="0" dirty="0">
              <a:solidFill>
                <a:prstClr val="white">
                  <a:lumMod val="50000"/>
                </a:prstClr>
              </a:solidFill>
              <a:latin typeface="Arial" panose="020B0604020202020204"/>
            </a:endParaRPr>
          </a:p>
          <a:p>
            <a:pPr algn="ctr" defTabSz="643006">
              <a:spcAft>
                <a:spcPts val="422"/>
              </a:spcAft>
              <a:defRPr/>
            </a:pPr>
            <a:r>
              <a:rPr lang="en-US" sz="1688" kern="0" dirty="0">
                <a:solidFill>
                  <a:prstClr val="white">
                    <a:lumMod val="50000"/>
                  </a:prstClr>
                </a:solidFill>
                <a:latin typeface="Arial" panose="020B0604020202020204"/>
              </a:rPr>
              <a:t>Aggressive</a:t>
            </a:r>
          </a:p>
          <a:p>
            <a:pPr algn="ctr" defTabSz="643006">
              <a:spcAft>
                <a:spcPts val="422"/>
              </a:spcAft>
              <a:defRPr/>
            </a:pPr>
            <a:r>
              <a:rPr lang="en-US" sz="1688" kern="0" dirty="0">
                <a:solidFill>
                  <a:prstClr val="white">
                    <a:lumMod val="50000"/>
                  </a:prstClr>
                </a:solidFill>
                <a:latin typeface="Arial" panose="020B0604020202020204"/>
              </a:rPr>
              <a:t>Assertive</a:t>
            </a:r>
          </a:p>
          <a:p>
            <a:pPr algn="ctr" defTabSz="643006">
              <a:spcAft>
                <a:spcPts val="422"/>
              </a:spcAft>
              <a:defRPr/>
            </a:pPr>
            <a:r>
              <a:rPr lang="en-US" sz="1969" b="1" kern="0" dirty="0">
                <a:solidFill>
                  <a:prstClr val="white">
                    <a:lumMod val="50000"/>
                  </a:prstClr>
                </a:solidFill>
                <a:latin typeface="Arial" panose="020B0604020202020204"/>
              </a:rPr>
              <a:t>Empowered</a:t>
            </a:r>
          </a:p>
          <a:p>
            <a:pPr algn="ctr" defTabSz="643006">
              <a:spcAft>
                <a:spcPts val="422"/>
              </a:spcAft>
              <a:defRPr/>
            </a:pPr>
            <a:r>
              <a:rPr lang="en-US" sz="1688" kern="0" dirty="0">
                <a:solidFill>
                  <a:prstClr val="white">
                    <a:lumMod val="50000"/>
                  </a:prstClr>
                </a:solidFill>
                <a:latin typeface="Arial" panose="020B0604020202020204"/>
              </a:rPr>
              <a:t>Leadership</a:t>
            </a:r>
          </a:p>
          <a:p>
            <a:pPr algn="ctr" defTabSz="643006">
              <a:spcAft>
                <a:spcPts val="422"/>
              </a:spcAft>
              <a:defRPr/>
            </a:pPr>
            <a:r>
              <a:rPr lang="en-US" sz="1688" kern="0" dirty="0">
                <a:solidFill>
                  <a:prstClr val="white">
                    <a:lumMod val="50000"/>
                  </a:prstClr>
                </a:solidFill>
                <a:latin typeface="Arial" panose="020B0604020202020204"/>
              </a:rPr>
              <a:t>Swearing</a:t>
            </a:r>
          </a:p>
        </p:txBody>
      </p:sp>
      <p:sp>
        <p:nvSpPr>
          <p:cNvPr id="9" name="Rectangle 8">
            <a:extLst>
              <a:ext uri="{FF2B5EF4-FFF2-40B4-BE49-F238E27FC236}">
                <a16:creationId xmlns:a16="http://schemas.microsoft.com/office/drawing/2014/main" id="{8500AD0A-69BF-4226-9E6A-05A94D816E88}"/>
              </a:ext>
            </a:extLst>
          </p:cNvPr>
          <p:cNvSpPr/>
          <p:nvPr/>
        </p:nvSpPr>
        <p:spPr>
          <a:xfrm>
            <a:off x="8012379" y="2066359"/>
            <a:ext cx="2269180" cy="2970300"/>
          </a:xfrm>
          <a:prstGeom prst="rect">
            <a:avLst/>
          </a:prstGeom>
        </p:spPr>
        <p:txBody>
          <a:bodyPr wrap="square">
            <a:spAutoFit/>
          </a:bodyPr>
          <a:lstStyle/>
          <a:p>
            <a:pPr algn="ctr" defTabSz="643006">
              <a:spcAft>
                <a:spcPts val="422"/>
              </a:spcAft>
              <a:defRPr/>
            </a:pPr>
            <a:r>
              <a:rPr lang="en-US" sz="1688" kern="0" dirty="0">
                <a:solidFill>
                  <a:prstClr val="white">
                    <a:lumMod val="50000"/>
                  </a:prstClr>
                </a:solidFill>
                <a:latin typeface="Arial" panose="020B0604020202020204"/>
              </a:rPr>
              <a:t>Loud</a:t>
            </a:r>
          </a:p>
          <a:p>
            <a:pPr algn="ctr" defTabSz="643006">
              <a:spcAft>
                <a:spcPts val="422"/>
              </a:spcAft>
              <a:defRPr/>
            </a:pPr>
            <a:r>
              <a:rPr lang="en-US" sz="1969" b="1" kern="0" dirty="0">
                <a:solidFill>
                  <a:prstClr val="white">
                    <a:lumMod val="50000"/>
                  </a:prstClr>
                </a:solidFill>
                <a:latin typeface="Arial" panose="020B0604020202020204"/>
              </a:rPr>
              <a:t>Direct</a:t>
            </a:r>
            <a:endParaRPr lang="en-US" sz="1688" b="1" kern="0" dirty="0">
              <a:solidFill>
                <a:prstClr val="white">
                  <a:lumMod val="50000"/>
                </a:prstClr>
              </a:solidFill>
              <a:latin typeface="Arial" panose="020B0604020202020204"/>
            </a:endParaRPr>
          </a:p>
          <a:p>
            <a:pPr algn="ctr" defTabSz="643006">
              <a:spcAft>
                <a:spcPts val="422"/>
              </a:spcAft>
              <a:defRPr/>
            </a:pPr>
            <a:r>
              <a:rPr lang="en-US" sz="1688" kern="0" dirty="0">
                <a:solidFill>
                  <a:prstClr val="white">
                    <a:lumMod val="50000"/>
                  </a:prstClr>
                </a:solidFill>
                <a:latin typeface="Arial" panose="020B0604020202020204"/>
              </a:rPr>
              <a:t>Sexual</a:t>
            </a:r>
          </a:p>
          <a:p>
            <a:pPr algn="ctr" defTabSz="643006">
              <a:spcAft>
                <a:spcPts val="422"/>
              </a:spcAft>
              <a:defRPr/>
            </a:pPr>
            <a:r>
              <a:rPr lang="en-US" sz="1969" b="1" kern="0" dirty="0">
                <a:solidFill>
                  <a:prstClr val="white">
                    <a:lumMod val="50000"/>
                  </a:prstClr>
                </a:solidFill>
                <a:latin typeface="Arial" panose="020B0604020202020204"/>
              </a:rPr>
              <a:t>Strong</a:t>
            </a:r>
            <a:endParaRPr lang="en-US" sz="1688" b="1" kern="0" dirty="0">
              <a:solidFill>
                <a:prstClr val="white">
                  <a:lumMod val="50000"/>
                </a:prstClr>
              </a:solidFill>
              <a:latin typeface="Arial" panose="020B0604020202020204"/>
            </a:endParaRPr>
          </a:p>
          <a:p>
            <a:pPr algn="ctr" defTabSz="643006">
              <a:spcAft>
                <a:spcPts val="422"/>
              </a:spcAft>
              <a:defRPr/>
            </a:pPr>
            <a:r>
              <a:rPr lang="en-US" sz="1688" kern="0" dirty="0">
                <a:solidFill>
                  <a:prstClr val="white">
                    <a:lumMod val="50000"/>
                  </a:prstClr>
                </a:solidFill>
                <a:latin typeface="Arial" panose="020B0604020202020204"/>
              </a:rPr>
              <a:t>Angry</a:t>
            </a:r>
          </a:p>
          <a:p>
            <a:pPr algn="ctr" defTabSz="643006">
              <a:spcAft>
                <a:spcPts val="422"/>
              </a:spcAft>
              <a:defRPr/>
            </a:pPr>
            <a:r>
              <a:rPr lang="en-US" sz="1688" kern="0" dirty="0">
                <a:solidFill>
                  <a:prstClr val="white">
                    <a:lumMod val="50000"/>
                  </a:prstClr>
                </a:solidFill>
                <a:latin typeface="Arial" panose="020B0604020202020204"/>
              </a:rPr>
              <a:t>Athletic</a:t>
            </a:r>
          </a:p>
          <a:p>
            <a:pPr algn="ctr" defTabSz="643006">
              <a:spcAft>
                <a:spcPts val="422"/>
              </a:spcAft>
              <a:defRPr/>
            </a:pPr>
            <a:r>
              <a:rPr lang="en-US" sz="1688" kern="0" dirty="0">
                <a:solidFill>
                  <a:prstClr val="white">
                    <a:lumMod val="50000"/>
                  </a:prstClr>
                </a:solidFill>
                <a:latin typeface="Arial" panose="020B0604020202020204"/>
              </a:rPr>
              <a:t>Independent</a:t>
            </a:r>
          </a:p>
          <a:p>
            <a:pPr algn="ctr" defTabSz="643006">
              <a:spcAft>
                <a:spcPts val="422"/>
              </a:spcAft>
              <a:defRPr/>
            </a:pPr>
            <a:r>
              <a:rPr lang="en-US" sz="1688" kern="0" dirty="0">
                <a:solidFill>
                  <a:prstClr val="white">
                    <a:lumMod val="50000"/>
                  </a:prstClr>
                </a:solidFill>
                <a:latin typeface="Arial" panose="020B0604020202020204"/>
              </a:rPr>
              <a:t>Bossy</a:t>
            </a:r>
          </a:p>
          <a:p>
            <a:pPr algn="ctr" defTabSz="643006">
              <a:spcAft>
                <a:spcPts val="422"/>
              </a:spcAft>
              <a:defRPr/>
            </a:pPr>
            <a:r>
              <a:rPr lang="en-US" sz="1969" b="1" kern="0" dirty="0">
                <a:solidFill>
                  <a:prstClr val="white">
                    <a:lumMod val="50000"/>
                  </a:prstClr>
                </a:solidFill>
                <a:latin typeface="Arial" panose="020B0604020202020204"/>
              </a:rPr>
              <a:t>Smart</a:t>
            </a:r>
            <a:endParaRPr lang="en-US" sz="1688" b="1" kern="0" dirty="0">
              <a:solidFill>
                <a:prstClr val="white">
                  <a:lumMod val="50000"/>
                </a:prstClr>
              </a:solidFill>
              <a:latin typeface="Arial" panose="020B0604020202020204"/>
            </a:endParaRPr>
          </a:p>
        </p:txBody>
      </p:sp>
      <p:sp>
        <p:nvSpPr>
          <p:cNvPr id="10" name="Rectangle 9">
            <a:extLst>
              <a:ext uri="{FF2B5EF4-FFF2-40B4-BE49-F238E27FC236}">
                <a16:creationId xmlns:a16="http://schemas.microsoft.com/office/drawing/2014/main" id="{911DDD31-0E49-4E8D-9786-AFA19B679054}"/>
              </a:ext>
            </a:extLst>
          </p:cNvPr>
          <p:cNvSpPr/>
          <p:nvPr/>
        </p:nvSpPr>
        <p:spPr>
          <a:xfrm>
            <a:off x="2077452" y="5574712"/>
            <a:ext cx="8017504" cy="698396"/>
          </a:xfrm>
          <a:prstGeom prst="rect">
            <a:avLst/>
          </a:prstGeom>
        </p:spPr>
        <p:txBody>
          <a:bodyPr wrap="square">
            <a:spAutoFit/>
          </a:bodyPr>
          <a:lstStyle/>
          <a:p>
            <a:pPr algn="ctr" defTabSz="643006">
              <a:defRPr/>
            </a:pPr>
            <a:r>
              <a:rPr lang="en-US" sz="1688" kern="0" dirty="0">
                <a:solidFill>
                  <a:prstClr val="white">
                    <a:lumMod val="50000"/>
                  </a:prstClr>
                </a:solidFill>
                <a:latin typeface="Arial" panose="020B0604020202020204"/>
              </a:rPr>
              <a:t>Standing up for yourself   Argumentative   Humor   </a:t>
            </a:r>
            <a:r>
              <a:rPr lang="en-US" sz="1969" b="1" kern="0" dirty="0">
                <a:solidFill>
                  <a:prstClr val="white">
                    <a:lumMod val="50000"/>
                  </a:prstClr>
                </a:solidFill>
                <a:latin typeface="Arial" panose="020B0604020202020204"/>
              </a:rPr>
              <a:t>Ambitious</a:t>
            </a:r>
            <a:r>
              <a:rPr lang="en-US" sz="1688" kern="0" dirty="0">
                <a:solidFill>
                  <a:prstClr val="white">
                    <a:lumMod val="50000"/>
                  </a:prstClr>
                </a:solidFill>
                <a:latin typeface="Arial" panose="020B0604020202020204"/>
              </a:rPr>
              <a:t> </a:t>
            </a:r>
          </a:p>
          <a:p>
            <a:pPr algn="ctr" defTabSz="643006">
              <a:defRPr/>
            </a:pPr>
            <a:r>
              <a:rPr lang="en-US" sz="1969" b="1" kern="0" dirty="0">
                <a:solidFill>
                  <a:prstClr val="white">
                    <a:lumMod val="50000"/>
                  </a:prstClr>
                </a:solidFill>
                <a:latin typeface="Arial" panose="020B0604020202020204"/>
              </a:rPr>
              <a:t>Honest</a:t>
            </a:r>
            <a:r>
              <a:rPr lang="en-US" sz="1688" kern="0" dirty="0">
                <a:solidFill>
                  <a:prstClr val="white">
                    <a:lumMod val="50000"/>
                  </a:prstClr>
                </a:solidFill>
                <a:latin typeface="Arial" panose="020B0604020202020204"/>
              </a:rPr>
              <a:t>  Pushing back  Self-interested  Proud  </a:t>
            </a:r>
            <a:r>
              <a:rPr lang="en-US" sz="1969" b="1" kern="0" dirty="0">
                <a:solidFill>
                  <a:prstClr val="white">
                    <a:lumMod val="50000"/>
                  </a:prstClr>
                </a:solidFill>
                <a:latin typeface="Arial" panose="020B0604020202020204"/>
              </a:rPr>
              <a:t>Old</a:t>
            </a:r>
            <a:endParaRPr lang="en-US" sz="1688" b="1" kern="0" dirty="0">
              <a:solidFill>
                <a:prstClr val="white">
                  <a:lumMod val="50000"/>
                </a:prstClr>
              </a:solidFill>
              <a:latin typeface="Arial" panose="020B0604020202020204"/>
            </a:endParaRPr>
          </a:p>
        </p:txBody>
      </p:sp>
      <p:sp>
        <p:nvSpPr>
          <p:cNvPr id="11" name="Rectangle 10">
            <a:extLst>
              <a:ext uri="{FF2B5EF4-FFF2-40B4-BE49-F238E27FC236}">
                <a16:creationId xmlns:a16="http://schemas.microsoft.com/office/drawing/2014/main" id="{2B724F99-B7D4-4485-9DB1-6092A8EA405B}"/>
              </a:ext>
            </a:extLst>
          </p:cNvPr>
          <p:cNvSpPr/>
          <p:nvPr/>
        </p:nvSpPr>
        <p:spPr>
          <a:xfrm>
            <a:off x="3669355" y="2102483"/>
            <a:ext cx="4520789" cy="438582"/>
          </a:xfrm>
          <a:prstGeom prst="rect">
            <a:avLst/>
          </a:prstGeom>
        </p:spPr>
        <p:txBody>
          <a:bodyPr wrap="none">
            <a:spAutoFit/>
          </a:bodyPr>
          <a:lstStyle/>
          <a:p>
            <a:pPr defTabSz="643006">
              <a:defRPr/>
            </a:pPr>
            <a:r>
              <a:rPr lang="en-US" sz="2250" b="1" kern="0" dirty="0">
                <a:solidFill>
                  <a:srgbClr val="ED1BA7"/>
                </a:solidFill>
                <a:latin typeface="Arial" panose="020B0604020202020204"/>
              </a:rPr>
              <a:t>White</a:t>
            </a:r>
            <a:r>
              <a:rPr lang="en-US" sz="1688" kern="0" dirty="0">
                <a:solidFill>
                  <a:srgbClr val="ED1BA7"/>
                </a:solidFill>
                <a:latin typeface="Arial" panose="020B0604020202020204"/>
              </a:rPr>
              <a:t>    Cisgender   </a:t>
            </a:r>
            <a:r>
              <a:rPr lang="en-US" sz="1969" b="1" kern="0" dirty="0">
                <a:solidFill>
                  <a:srgbClr val="ED1BA7"/>
                </a:solidFill>
                <a:latin typeface="Arial" panose="020B0604020202020204"/>
              </a:rPr>
              <a:t>Hetero</a:t>
            </a:r>
            <a:r>
              <a:rPr lang="en-US" sz="1688" kern="0" dirty="0">
                <a:solidFill>
                  <a:srgbClr val="ED1BA7"/>
                </a:solidFill>
                <a:latin typeface="Arial" panose="020B0604020202020204"/>
              </a:rPr>
              <a:t>   Able-bodied</a:t>
            </a:r>
          </a:p>
        </p:txBody>
      </p:sp>
      <p:sp>
        <p:nvSpPr>
          <p:cNvPr id="12" name="Rectangle 11">
            <a:extLst>
              <a:ext uri="{FF2B5EF4-FFF2-40B4-BE49-F238E27FC236}">
                <a16:creationId xmlns:a16="http://schemas.microsoft.com/office/drawing/2014/main" id="{9642ECC3-85BF-4BB4-AE16-D49B0F4270B5}"/>
              </a:ext>
            </a:extLst>
          </p:cNvPr>
          <p:cNvSpPr/>
          <p:nvPr/>
        </p:nvSpPr>
        <p:spPr>
          <a:xfrm>
            <a:off x="1821207" y="823063"/>
            <a:ext cx="8687910" cy="769441"/>
          </a:xfrm>
          <a:prstGeom prst="rect">
            <a:avLst/>
          </a:prstGeom>
        </p:spPr>
        <p:txBody>
          <a:bodyPr wrap="square">
            <a:spAutoFit/>
          </a:bodyPr>
          <a:lstStyle/>
          <a:p>
            <a:pPr algn="ctr" defTabSz="643006">
              <a:defRPr/>
            </a:pPr>
            <a:r>
              <a:rPr lang="en-US" sz="4400" dirty="0">
                <a:solidFill>
                  <a:prstClr val="black"/>
                </a:solidFill>
                <a:latin typeface="Calibri" panose="020F0502020204030204" pitchFamily="34" charset="0"/>
                <a:cs typeface="Calibri" panose="020F0502020204030204" pitchFamily="34" charset="0"/>
              </a:rPr>
              <a:t>Boxed In by </a:t>
            </a:r>
            <a:r>
              <a:rPr lang="en-US" sz="4400" dirty="0">
                <a:solidFill>
                  <a:srgbClr val="ED1BA7"/>
                </a:solidFill>
                <a:latin typeface="Calibri" panose="020F0502020204030204" pitchFamily="34" charset="0"/>
                <a:cs typeface="Calibri" panose="020F0502020204030204" pitchFamily="34" charset="0"/>
              </a:rPr>
              <a:t>Idealized Femininity</a:t>
            </a:r>
          </a:p>
        </p:txBody>
      </p:sp>
      <p:pic>
        <p:nvPicPr>
          <p:cNvPr id="17" name="Graphic 16" descr="Woman">
            <a:extLst>
              <a:ext uri="{FF2B5EF4-FFF2-40B4-BE49-F238E27FC236}">
                <a16:creationId xmlns:a16="http://schemas.microsoft.com/office/drawing/2014/main" id="{62EC4855-F05D-4016-B9D9-CF213554F41D}"/>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955814" y="2667473"/>
            <a:ext cx="1946632" cy="1946632"/>
          </a:xfrm>
          <a:prstGeom prst="rect">
            <a:avLst/>
          </a:prstGeom>
        </p:spPr>
      </p:pic>
      <p:sp>
        <p:nvSpPr>
          <p:cNvPr id="18" name="Rectangle 17">
            <a:extLst>
              <a:ext uri="{FF2B5EF4-FFF2-40B4-BE49-F238E27FC236}">
                <a16:creationId xmlns:a16="http://schemas.microsoft.com/office/drawing/2014/main" id="{32B92D04-6C9D-4973-AEA3-F35A9E130C29}"/>
              </a:ext>
            </a:extLst>
          </p:cNvPr>
          <p:cNvSpPr/>
          <p:nvPr/>
        </p:nvSpPr>
        <p:spPr>
          <a:xfrm>
            <a:off x="3576077" y="1970172"/>
            <a:ext cx="4779307" cy="3420437"/>
          </a:xfrm>
          <a:prstGeom prst="rect">
            <a:avLst/>
          </a:prstGeom>
          <a:no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55">
              <a:defRPr/>
            </a:pPr>
            <a:endParaRPr lang="en-US" dirty="0">
              <a:solidFill>
                <a:srgbClr val="FFFFFF"/>
              </a:solidFill>
              <a:latin typeface="Arial" panose="020B0604020202020204"/>
            </a:endParaRPr>
          </a:p>
        </p:txBody>
      </p:sp>
      <p:sp>
        <p:nvSpPr>
          <p:cNvPr id="2" name="Rectangle 1">
            <a:extLst>
              <a:ext uri="{FF2B5EF4-FFF2-40B4-BE49-F238E27FC236}">
                <a16:creationId xmlns:a16="http://schemas.microsoft.com/office/drawing/2014/main" id="{5745B2A6-1D27-410A-91A4-CC4DF4E07177}"/>
              </a:ext>
            </a:extLst>
          </p:cNvPr>
          <p:cNvSpPr/>
          <p:nvPr/>
        </p:nvSpPr>
        <p:spPr>
          <a:xfrm>
            <a:off x="8547963" y="5127783"/>
            <a:ext cx="958917" cy="395365"/>
          </a:xfrm>
          <a:prstGeom prst="rect">
            <a:avLst/>
          </a:prstGeom>
        </p:spPr>
        <p:txBody>
          <a:bodyPr wrap="none">
            <a:spAutoFit/>
          </a:bodyPr>
          <a:lstStyle/>
          <a:p>
            <a:pPr defTabSz="914355">
              <a:defRPr/>
            </a:pPr>
            <a:r>
              <a:rPr lang="en-US" sz="1969" kern="0" dirty="0">
                <a:solidFill>
                  <a:prstClr val="white">
                    <a:lumMod val="50000"/>
                  </a:prstClr>
                </a:solidFill>
                <a:latin typeface="Arial" panose="020B0604020202020204"/>
              </a:rPr>
              <a:t>Sloppy</a:t>
            </a:r>
            <a:endParaRPr lang="en-US" dirty="0">
              <a:solidFill>
                <a:srgbClr val="000000"/>
              </a:solidFill>
              <a:latin typeface="Arial" panose="020B0604020202020204"/>
            </a:endParaRPr>
          </a:p>
        </p:txBody>
      </p:sp>
      <p:sp>
        <p:nvSpPr>
          <p:cNvPr id="13" name="Rectangle 12">
            <a:extLst>
              <a:ext uri="{FF2B5EF4-FFF2-40B4-BE49-F238E27FC236}">
                <a16:creationId xmlns:a16="http://schemas.microsoft.com/office/drawing/2014/main" id="{70A75C4A-F8C1-4306-997C-A57CC592D009}"/>
              </a:ext>
            </a:extLst>
          </p:cNvPr>
          <p:cNvSpPr/>
          <p:nvPr/>
        </p:nvSpPr>
        <p:spPr>
          <a:xfrm>
            <a:off x="1936485" y="5036258"/>
            <a:ext cx="1630575" cy="395365"/>
          </a:xfrm>
          <a:prstGeom prst="rect">
            <a:avLst/>
          </a:prstGeom>
        </p:spPr>
        <p:txBody>
          <a:bodyPr wrap="none">
            <a:spAutoFit/>
          </a:bodyPr>
          <a:lstStyle/>
          <a:p>
            <a:pPr defTabSz="914355">
              <a:defRPr/>
            </a:pPr>
            <a:r>
              <a:rPr lang="en-US" sz="1969" b="1" kern="0" dirty="0">
                <a:solidFill>
                  <a:prstClr val="white">
                    <a:lumMod val="50000"/>
                  </a:prstClr>
                </a:solidFill>
                <a:latin typeface="Arial" panose="020B0604020202020204"/>
              </a:rPr>
              <a:t>Competitive</a:t>
            </a:r>
            <a:endParaRPr lang="en-US" b="1" dirty="0">
              <a:solidFill>
                <a:srgbClr val="000000"/>
              </a:solidFill>
              <a:latin typeface="Arial" panose="020B0604020202020204"/>
            </a:endParaRPr>
          </a:p>
        </p:txBody>
      </p:sp>
    </p:spTree>
    <p:extLst>
      <p:ext uri="{BB962C8B-B14F-4D97-AF65-F5344CB8AC3E}">
        <p14:creationId xmlns:p14="http://schemas.microsoft.com/office/powerpoint/2010/main" val="237589465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8D33B818-50F0-4485-9304-2A80DB396B66}"/>
              </a:ext>
            </a:extLst>
          </p:cNvPr>
          <p:cNvSpPr txBox="1"/>
          <p:nvPr/>
        </p:nvSpPr>
        <p:spPr>
          <a:xfrm>
            <a:off x="3759470" y="2677879"/>
            <a:ext cx="1507479" cy="1993816"/>
          </a:xfrm>
          <a:prstGeom prst="rect">
            <a:avLst/>
          </a:prstGeom>
          <a:noFill/>
        </p:spPr>
        <p:txBody>
          <a:bodyPr wrap="square" rtlCol="0">
            <a:spAutoFit/>
          </a:bodyPr>
          <a:lstStyle/>
          <a:p>
            <a:pPr algn="ctr" defTabSz="643006">
              <a:spcAft>
                <a:spcPts val="422"/>
              </a:spcAft>
              <a:defRPr/>
            </a:pPr>
            <a:r>
              <a:rPr lang="en-US" sz="1688" kern="0" dirty="0">
                <a:solidFill>
                  <a:srgbClr val="FFFFFF">
                    <a:lumMod val="50000"/>
                  </a:srgbClr>
                </a:solidFill>
                <a:latin typeface="Arial" panose="020B0604020202020204"/>
              </a:rPr>
              <a:t>Agreeable</a:t>
            </a:r>
          </a:p>
          <a:p>
            <a:pPr algn="ctr" defTabSz="643006">
              <a:spcAft>
                <a:spcPts val="422"/>
              </a:spcAft>
              <a:defRPr/>
            </a:pPr>
            <a:r>
              <a:rPr lang="en-US" sz="1688" kern="0" dirty="0">
                <a:solidFill>
                  <a:srgbClr val="FFFFFF">
                    <a:lumMod val="50000"/>
                  </a:srgbClr>
                </a:solidFill>
                <a:latin typeface="Arial" panose="020B0604020202020204"/>
              </a:rPr>
              <a:t>Pretty</a:t>
            </a:r>
          </a:p>
          <a:p>
            <a:pPr algn="ctr" defTabSz="643006">
              <a:spcAft>
                <a:spcPts val="422"/>
              </a:spcAft>
              <a:defRPr/>
            </a:pPr>
            <a:r>
              <a:rPr lang="en-US" sz="2250" b="1" kern="0" dirty="0">
                <a:solidFill>
                  <a:srgbClr val="FFFFFF">
                    <a:lumMod val="50000"/>
                  </a:srgbClr>
                </a:solidFill>
                <a:latin typeface="Arial" panose="020B0604020202020204"/>
              </a:rPr>
              <a:t>Quiet</a:t>
            </a:r>
            <a:endParaRPr lang="en-US" sz="1688" b="1" kern="0" dirty="0">
              <a:solidFill>
                <a:srgbClr val="FFFFFF">
                  <a:lumMod val="50000"/>
                </a:srgbClr>
              </a:solidFill>
              <a:latin typeface="Arial" panose="020B0604020202020204"/>
            </a:endParaRPr>
          </a:p>
          <a:p>
            <a:pPr algn="ctr" defTabSz="643006">
              <a:spcAft>
                <a:spcPts val="422"/>
              </a:spcAft>
              <a:defRPr/>
            </a:pPr>
            <a:r>
              <a:rPr lang="en-US" sz="1688" kern="0" dirty="0">
                <a:solidFill>
                  <a:srgbClr val="FFFFFF">
                    <a:lumMod val="50000"/>
                  </a:srgbClr>
                </a:solidFill>
                <a:latin typeface="Arial" panose="020B0604020202020204"/>
              </a:rPr>
              <a:t>Bubbly</a:t>
            </a:r>
          </a:p>
          <a:p>
            <a:pPr algn="ctr" defTabSz="643006">
              <a:spcAft>
                <a:spcPts val="422"/>
              </a:spcAft>
              <a:defRPr/>
            </a:pPr>
            <a:r>
              <a:rPr lang="en-US" sz="1688" kern="0" dirty="0">
                <a:solidFill>
                  <a:srgbClr val="FFFFFF">
                    <a:lumMod val="50000"/>
                  </a:srgbClr>
                </a:solidFill>
                <a:latin typeface="Arial" panose="020B0604020202020204"/>
              </a:rPr>
              <a:t>Positive</a:t>
            </a:r>
          </a:p>
          <a:p>
            <a:pPr algn="ctr" defTabSz="643006">
              <a:spcAft>
                <a:spcPts val="422"/>
              </a:spcAft>
              <a:defRPr/>
            </a:pPr>
            <a:r>
              <a:rPr lang="en-US" sz="1688" kern="0" dirty="0">
                <a:solidFill>
                  <a:srgbClr val="FFFFFF">
                    <a:lumMod val="50000"/>
                  </a:srgbClr>
                </a:solidFill>
                <a:latin typeface="Arial" panose="020B0604020202020204"/>
              </a:rPr>
              <a:t>Dainty</a:t>
            </a:r>
          </a:p>
        </p:txBody>
      </p:sp>
      <p:sp>
        <p:nvSpPr>
          <p:cNvPr id="4" name="Rectangle 3">
            <a:extLst>
              <a:ext uri="{FF2B5EF4-FFF2-40B4-BE49-F238E27FC236}">
                <a16:creationId xmlns:a16="http://schemas.microsoft.com/office/drawing/2014/main" id="{83B5E16B-CC77-479F-98D6-4AAF967A6DE6}"/>
              </a:ext>
            </a:extLst>
          </p:cNvPr>
          <p:cNvSpPr/>
          <p:nvPr/>
        </p:nvSpPr>
        <p:spPr>
          <a:xfrm>
            <a:off x="3792489" y="4658311"/>
            <a:ext cx="2233027" cy="655116"/>
          </a:xfrm>
          <a:prstGeom prst="rect">
            <a:avLst/>
          </a:prstGeom>
        </p:spPr>
        <p:txBody>
          <a:bodyPr wrap="square">
            <a:spAutoFit/>
          </a:bodyPr>
          <a:lstStyle/>
          <a:p>
            <a:pPr defTabSz="643006">
              <a:defRPr/>
            </a:pPr>
            <a:r>
              <a:rPr lang="en-US" sz="1688" kern="0" dirty="0">
                <a:solidFill>
                  <a:srgbClr val="FFFFFF">
                    <a:lumMod val="50000"/>
                  </a:srgbClr>
                </a:solidFill>
                <a:latin typeface="Arial" panose="020B0604020202020204"/>
              </a:rPr>
              <a:t>Submissive</a:t>
            </a:r>
          </a:p>
          <a:p>
            <a:pPr defTabSz="643006">
              <a:defRPr/>
            </a:pPr>
            <a:r>
              <a:rPr lang="en-US" sz="1969" b="1" kern="0" dirty="0">
                <a:solidFill>
                  <a:srgbClr val="FFFFFF">
                    <a:lumMod val="50000"/>
                  </a:srgbClr>
                </a:solidFill>
                <a:latin typeface="Arial" panose="020B0604020202020204"/>
              </a:rPr>
              <a:t>Accommodating</a:t>
            </a:r>
            <a:endParaRPr lang="en-US" sz="1688" b="1" kern="0" dirty="0">
              <a:solidFill>
                <a:srgbClr val="FFFFFF">
                  <a:lumMod val="50000"/>
                </a:srgbClr>
              </a:solidFill>
              <a:latin typeface="Arial" panose="020B0604020202020204"/>
            </a:endParaRPr>
          </a:p>
        </p:txBody>
      </p:sp>
      <p:sp>
        <p:nvSpPr>
          <p:cNvPr id="5" name="Rectangle 4">
            <a:extLst>
              <a:ext uri="{FF2B5EF4-FFF2-40B4-BE49-F238E27FC236}">
                <a16:creationId xmlns:a16="http://schemas.microsoft.com/office/drawing/2014/main" id="{1B454AB4-31BE-4F89-9380-A7E2B504C7CC}"/>
              </a:ext>
            </a:extLst>
          </p:cNvPr>
          <p:cNvSpPr/>
          <p:nvPr/>
        </p:nvSpPr>
        <p:spPr>
          <a:xfrm>
            <a:off x="6058533" y="2520714"/>
            <a:ext cx="2627096" cy="2218364"/>
          </a:xfrm>
          <a:prstGeom prst="rect">
            <a:avLst/>
          </a:prstGeom>
        </p:spPr>
        <p:txBody>
          <a:bodyPr wrap="square">
            <a:spAutoFit/>
          </a:bodyPr>
          <a:lstStyle/>
          <a:p>
            <a:pPr algn="ctr" defTabSz="643006">
              <a:spcAft>
                <a:spcPts val="422"/>
              </a:spcAft>
              <a:defRPr/>
            </a:pPr>
            <a:r>
              <a:rPr lang="en-US" sz="1688" kern="0" dirty="0">
                <a:solidFill>
                  <a:srgbClr val="D9D9D9">
                    <a:lumMod val="50000"/>
                  </a:srgbClr>
                </a:solidFill>
                <a:latin typeface="Arial" panose="020B0604020202020204"/>
              </a:rPr>
              <a:t>Caring</a:t>
            </a:r>
          </a:p>
          <a:p>
            <a:pPr algn="ctr" defTabSz="643006">
              <a:spcAft>
                <a:spcPts val="422"/>
              </a:spcAft>
              <a:defRPr/>
            </a:pPr>
            <a:r>
              <a:rPr lang="en-US" sz="1688" kern="0" dirty="0">
                <a:solidFill>
                  <a:srgbClr val="D9D9D9">
                    <a:lumMod val="50000"/>
                  </a:srgbClr>
                </a:solidFill>
                <a:latin typeface="Arial" panose="020B0604020202020204"/>
              </a:rPr>
              <a:t>Out of sight</a:t>
            </a:r>
          </a:p>
          <a:p>
            <a:pPr algn="ctr" defTabSz="643006">
              <a:spcAft>
                <a:spcPts val="422"/>
              </a:spcAft>
              <a:defRPr/>
            </a:pPr>
            <a:r>
              <a:rPr lang="en-US" sz="1688" kern="0" dirty="0">
                <a:solidFill>
                  <a:srgbClr val="D9D9D9">
                    <a:lumMod val="50000"/>
                  </a:srgbClr>
                </a:solidFill>
                <a:latin typeface="Arial" panose="020B0604020202020204"/>
              </a:rPr>
              <a:t>Family first</a:t>
            </a:r>
          </a:p>
          <a:p>
            <a:pPr algn="ctr" defTabSz="643006">
              <a:spcAft>
                <a:spcPts val="422"/>
              </a:spcAft>
              <a:defRPr/>
            </a:pPr>
            <a:r>
              <a:rPr lang="en-US" sz="1688" kern="0" dirty="0">
                <a:solidFill>
                  <a:srgbClr val="D9D9D9">
                    <a:lumMod val="50000"/>
                  </a:srgbClr>
                </a:solidFill>
                <a:latin typeface="Arial" panose="020B0604020202020204"/>
              </a:rPr>
              <a:t>Warm</a:t>
            </a:r>
          </a:p>
          <a:p>
            <a:pPr algn="ctr" defTabSz="643006">
              <a:spcAft>
                <a:spcPts val="422"/>
              </a:spcAft>
              <a:defRPr/>
            </a:pPr>
            <a:r>
              <a:rPr lang="en-US" sz="1688" kern="0" dirty="0">
                <a:solidFill>
                  <a:srgbClr val="D9D9D9">
                    <a:lumMod val="50000"/>
                  </a:srgbClr>
                </a:solidFill>
                <a:latin typeface="Arial" panose="020B0604020202020204"/>
              </a:rPr>
              <a:t>Sexy</a:t>
            </a:r>
          </a:p>
          <a:p>
            <a:pPr algn="ctr" defTabSz="643006">
              <a:spcAft>
                <a:spcPts val="422"/>
              </a:spcAft>
              <a:defRPr/>
            </a:pPr>
            <a:r>
              <a:rPr lang="en-US" sz="1688" kern="0" dirty="0">
                <a:solidFill>
                  <a:srgbClr val="D9D9D9">
                    <a:lumMod val="50000"/>
                  </a:srgbClr>
                </a:solidFill>
                <a:latin typeface="Arial" panose="020B0604020202020204"/>
              </a:rPr>
              <a:t>(But not too sexy)</a:t>
            </a:r>
          </a:p>
          <a:p>
            <a:pPr algn="ctr" defTabSz="643006">
              <a:spcAft>
                <a:spcPts val="422"/>
              </a:spcAft>
              <a:defRPr/>
            </a:pPr>
            <a:r>
              <a:rPr lang="en-US" sz="1688" kern="0" dirty="0">
                <a:solidFill>
                  <a:srgbClr val="D9D9D9">
                    <a:lumMod val="50000"/>
                  </a:srgbClr>
                </a:solidFill>
                <a:latin typeface="Arial" panose="020B0604020202020204"/>
              </a:rPr>
              <a:t>Put together</a:t>
            </a:r>
          </a:p>
        </p:txBody>
      </p:sp>
      <p:sp>
        <p:nvSpPr>
          <p:cNvPr id="6" name="Rectangle 5">
            <a:extLst>
              <a:ext uri="{FF2B5EF4-FFF2-40B4-BE49-F238E27FC236}">
                <a16:creationId xmlns:a16="http://schemas.microsoft.com/office/drawing/2014/main" id="{C2D332C2-1A2E-4C38-9D18-25EF247CBC2D}"/>
              </a:ext>
            </a:extLst>
          </p:cNvPr>
          <p:cNvSpPr/>
          <p:nvPr/>
        </p:nvSpPr>
        <p:spPr>
          <a:xfrm>
            <a:off x="6503975" y="4699358"/>
            <a:ext cx="2269180" cy="655116"/>
          </a:xfrm>
          <a:prstGeom prst="rect">
            <a:avLst/>
          </a:prstGeom>
        </p:spPr>
        <p:txBody>
          <a:bodyPr wrap="square">
            <a:spAutoFit/>
          </a:bodyPr>
          <a:lstStyle/>
          <a:p>
            <a:pPr defTabSz="643006">
              <a:defRPr/>
            </a:pPr>
            <a:r>
              <a:rPr lang="en-US" sz="1688" kern="0" dirty="0">
                <a:solidFill>
                  <a:srgbClr val="D9D9D9">
                    <a:lumMod val="50000"/>
                  </a:srgbClr>
                </a:solidFill>
                <a:latin typeface="Arial" panose="020B0604020202020204"/>
              </a:rPr>
              <a:t>      </a:t>
            </a:r>
            <a:r>
              <a:rPr lang="en-US" sz="1969" b="1" kern="0" dirty="0">
                <a:solidFill>
                  <a:srgbClr val="D9D9D9">
                    <a:lumMod val="50000"/>
                  </a:srgbClr>
                </a:solidFill>
                <a:latin typeface="Arial" panose="020B0604020202020204"/>
              </a:rPr>
              <a:t>Nurturing</a:t>
            </a:r>
            <a:r>
              <a:rPr lang="en-US" sz="1688" kern="0" dirty="0">
                <a:solidFill>
                  <a:srgbClr val="D9D9D9">
                    <a:lumMod val="50000"/>
                  </a:srgbClr>
                </a:solidFill>
                <a:latin typeface="Arial" panose="020B0604020202020204"/>
              </a:rPr>
              <a:t>  Homemaker</a:t>
            </a:r>
          </a:p>
        </p:txBody>
      </p:sp>
      <p:sp>
        <p:nvSpPr>
          <p:cNvPr id="7" name="Rectangle 6">
            <a:extLst>
              <a:ext uri="{FF2B5EF4-FFF2-40B4-BE49-F238E27FC236}">
                <a16:creationId xmlns:a16="http://schemas.microsoft.com/office/drawing/2014/main" id="{5AEF883D-74FC-4B45-8339-376A84BA474C}"/>
              </a:ext>
            </a:extLst>
          </p:cNvPr>
          <p:cNvSpPr/>
          <p:nvPr/>
        </p:nvSpPr>
        <p:spPr>
          <a:xfrm>
            <a:off x="5549638" y="4677695"/>
            <a:ext cx="1463232" cy="352084"/>
          </a:xfrm>
          <a:prstGeom prst="rect">
            <a:avLst/>
          </a:prstGeom>
        </p:spPr>
        <p:txBody>
          <a:bodyPr wrap="square">
            <a:spAutoFit/>
          </a:bodyPr>
          <a:lstStyle/>
          <a:p>
            <a:pPr defTabSz="643006">
              <a:defRPr/>
            </a:pPr>
            <a:r>
              <a:rPr lang="en-US" sz="1688" kern="0" dirty="0">
                <a:solidFill>
                  <a:srgbClr val="FFFFFF">
                    <a:lumMod val="50000"/>
                  </a:srgbClr>
                </a:solidFill>
                <a:latin typeface="Arial" panose="020B0604020202020204"/>
              </a:rPr>
              <a:t>Responsive</a:t>
            </a:r>
          </a:p>
        </p:txBody>
      </p:sp>
      <p:sp>
        <p:nvSpPr>
          <p:cNvPr id="8" name="Rectangle 7">
            <a:extLst>
              <a:ext uri="{FF2B5EF4-FFF2-40B4-BE49-F238E27FC236}">
                <a16:creationId xmlns:a16="http://schemas.microsoft.com/office/drawing/2014/main" id="{7F1ED70A-6628-4D91-881C-7265052B7DE4}"/>
              </a:ext>
            </a:extLst>
          </p:cNvPr>
          <p:cNvSpPr/>
          <p:nvPr/>
        </p:nvSpPr>
        <p:spPr>
          <a:xfrm>
            <a:off x="947063" y="2364446"/>
            <a:ext cx="3566146" cy="2615973"/>
          </a:xfrm>
          <a:prstGeom prst="rect">
            <a:avLst/>
          </a:prstGeom>
        </p:spPr>
        <p:txBody>
          <a:bodyPr wrap="square">
            <a:spAutoFit/>
          </a:bodyPr>
          <a:lstStyle/>
          <a:p>
            <a:pPr algn="ctr" defTabSz="643006">
              <a:spcAft>
                <a:spcPts val="422"/>
              </a:spcAft>
              <a:defRPr/>
            </a:pPr>
            <a:r>
              <a:rPr lang="en-US" sz="1688" kern="0" dirty="0">
                <a:solidFill>
                  <a:srgbClr val="0070C0"/>
                </a:solidFill>
                <a:latin typeface="Arial" panose="020B0604020202020204"/>
              </a:rPr>
              <a:t>Opinionated</a:t>
            </a:r>
          </a:p>
          <a:p>
            <a:pPr algn="ctr" defTabSz="643006">
              <a:spcAft>
                <a:spcPts val="422"/>
              </a:spcAft>
              <a:defRPr/>
            </a:pPr>
            <a:r>
              <a:rPr lang="en-US" sz="1688" kern="0" dirty="0">
                <a:solidFill>
                  <a:srgbClr val="0070C0"/>
                </a:solidFill>
                <a:latin typeface="Arial" panose="020B0604020202020204"/>
              </a:rPr>
              <a:t>Determined</a:t>
            </a:r>
          </a:p>
          <a:p>
            <a:pPr algn="ctr" defTabSz="643006">
              <a:spcAft>
                <a:spcPts val="422"/>
              </a:spcAft>
              <a:defRPr/>
            </a:pPr>
            <a:r>
              <a:rPr lang="en-US" sz="1969" b="1" kern="0" dirty="0">
                <a:solidFill>
                  <a:srgbClr val="0070C0"/>
                </a:solidFill>
                <a:latin typeface="Arial" panose="020B0604020202020204"/>
              </a:rPr>
              <a:t>Outspoken</a:t>
            </a:r>
            <a:endParaRPr lang="en-US" sz="1688" b="1" kern="0" dirty="0">
              <a:solidFill>
                <a:srgbClr val="0070C0"/>
              </a:solidFill>
              <a:latin typeface="Arial" panose="020B0604020202020204"/>
            </a:endParaRPr>
          </a:p>
          <a:p>
            <a:pPr algn="ctr" defTabSz="643006">
              <a:spcAft>
                <a:spcPts val="422"/>
              </a:spcAft>
              <a:defRPr/>
            </a:pPr>
            <a:r>
              <a:rPr lang="en-US" sz="1688" kern="0" dirty="0">
                <a:solidFill>
                  <a:srgbClr val="0070C0"/>
                </a:solidFill>
                <a:latin typeface="Arial" panose="020B0604020202020204"/>
              </a:rPr>
              <a:t>Aggressive</a:t>
            </a:r>
          </a:p>
          <a:p>
            <a:pPr algn="ctr" defTabSz="643006">
              <a:spcAft>
                <a:spcPts val="422"/>
              </a:spcAft>
              <a:defRPr/>
            </a:pPr>
            <a:r>
              <a:rPr lang="en-US" sz="1688" kern="0" dirty="0">
                <a:solidFill>
                  <a:srgbClr val="0070C0"/>
                </a:solidFill>
                <a:latin typeface="Arial" panose="020B0604020202020204"/>
              </a:rPr>
              <a:t>Assertive</a:t>
            </a:r>
          </a:p>
          <a:p>
            <a:pPr algn="ctr" defTabSz="643006">
              <a:spcAft>
                <a:spcPts val="422"/>
              </a:spcAft>
              <a:defRPr/>
            </a:pPr>
            <a:r>
              <a:rPr lang="en-US" sz="1969" b="1" kern="0" dirty="0">
                <a:solidFill>
                  <a:srgbClr val="0070C0"/>
                </a:solidFill>
                <a:latin typeface="Arial" panose="020B0604020202020204"/>
              </a:rPr>
              <a:t>Empowered</a:t>
            </a:r>
          </a:p>
          <a:p>
            <a:pPr algn="ctr" defTabSz="643006">
              <a:spcAft>
                <a:spcPts val="422"/>
              </a:spcAft>
              <a:defRPr/>
            </a:pPr>
            <a:r>
              <a:rPr lang="en-US" sz="1688" kern="0" dirty="0">
                <a:solidFill>
                  <a:srgbClr val="0070C0"/>
                </a:solidFill>
                <a:latin typeface="Arial" panose="020B0604020202020204"/>
              </a:rPr>
              <a:t>Leadership</a:t>
            </a:r>
          </a:p>
          <a:p>
            <a:pPr algn="ctr" defTabSz="643006">
              <a:spcAft>
                <a:spcPts val="422"/>
              </a:spcAft>
              <a:defRPr/>
            </a:pPr>
            <a:r>
              <a:rPr lang="en-US" sz="1688" kern="0" dirty="0">
                <a:solidFill>
                  <a:srgbClr val="0070C0"/>
                </a:solidFill>
                <a:latin typeface="Arial" panose="020B0604020202020204"/>
              </a:rPr>
              <a:t>Swearing</a:t>
            </a:r>
          </a:p>
        </p:txBody>
      </p:sp>
      <p:sp>
        <p:nvSpPr>
          <p:cNvPr id="9" name="Rectangle 8">
            <a:extLst>
              <a:ext uri="{FF2B5EF4-FFF2-40B4-BE49-F238E27FC236}">
                <a16:creationId xmlns:a16="http://schemas.microsoft.com/office/drawing/2014/main" id="{8500AD0A-69BF-4226-9E6A-05A94D816E88}"/>
              </a:ext>
            </a:extLst>
          </p:cNvPr>
          <p:cNvSpPr/>
          <p:nvPr/>
        </p:nvSpPr>
        <p:spPr>
          <a:xfrm>
            <a:off x="8012379" y="2066359"/>
            <a:ext cx="2269180" cy="2970300"/>
          </a:xfrm>
          <a:prstGeom prst="rect">
            <a:avLst/>
          </a:prstGeom>
        </p:spPr>
        <p:txBody>
          <a:bodyPr wrap="square">
            <a:spAutoFit/>
          </a:bodyPr>
          <a:lstStyle/>
          <a:p>
            <a:pPr algn="ctr" defTabSz="643006">
              <a:spcAft>
                <a:spcPts val="422"/>
              </a:spcAft>
              <a:defRPr/>
            </a:pPr>
            <a:r>
              <a:rPr lang="en-US" sz="1688" kern="0" dirty="0">
                <a:solidFill>
                  <a:srgbClr val="0070C0"/>
                </a:solidFill>
                <a:latin typeface="Arial" panose="020B0604020202020204"/>
              </a:rPr>
              <a:t>Loud</a:t>
            </a:r>
          </a:p>
          <a:p>
            <a:pPr algn="ctr" defTabSz="643006">
              <a:spcAft>
                <a:spcPts val="422"/>
              </a:spcAft>
              <a:defRPr/>
            </a:pPr>
            <a:r>
              <a:rPr lang="en-US" sz="1969" b="1" kern="0" dirty="0">
                <a:solidFill>
                  <a:srgbClr val="0070C0"/>
                </a:solidFill>
                <a:latin typeface="Arial" panose="020B0604020202020204"/>
              </a:rPr>
              <a:t>Direct</a:t>
            </a:r>
            <a:endParaRPr lang="en-US" sz="1688" b="1" kern="0" dirty="0">
              <a:solidFill>
                <a:srgbClr val="0070C0"/>
              </a:solidFill>
              <a:latin typeface="Arial" panose="020B0604020202020204"/>
            </a:endParaRPr>
          </a:p>
          <a:p>
            <a:pPr algn="ctr" defTabSz="643006">
              <a:spcAft>
                <a:spcPts val="422"/>
              </a:spcAft>
              <a:defRPr/>
            </a:pPr>
            <a:r>
              <a:rPr lang="en-US" sz="1688" kern="0" dirty="0">
                <a:solidFill>
                  <a:srgbClr val="0070C0"/>
                </a:solidFill>
                <a:latin typeface="Arial" panose="020B0604020202020204"/>
              </a:rPr>
              <a:t>Sexual</a:t>
            </a:r>
          </a:p>
          <a:p>
            <a:pPr algn="ctr" defTabSz="643006">
              <a:spcAft>
                <a:spcPts val="422"/>
              </a:spcAft>
              <a:defRPr/>
            </a:pPr>
            <a:r>
              <a:rPr lang="en-US" sz="1969" b="1" kern="0" dirty="0">
                <a:solidFill>
                  <a:srgbClr val="0070C0"/>
                </a:solidFill>
                <a:latin typeface="Arial" panose="020B0604020202020204"/>
              </a:rPr>
              <a:t>Strong</a:t>
            </a:r>
            <a:endParaRPr lang="en-US" sz="1688" b="1" kern="0" dirty="0">
              <a:solidFill>
                <a:srgbClr val="0070C0"/>
              </a:solidFill>
              <a:latin typeface="Arial" panose="020B0604020202020204"/>
            </a:endParaRPr>
          </a:p>
          <a:p>
            <a:pPr algn="ctr" defTabSz="643006">
              <a:spcAft>
                <a:spcPts val="422"/>
              </a:spcAft>
              <a:defRPr/>
            </a:pPr>
            <a:r>
              <a:rPr lang="en-US" sz="1688" kern="0" dirty="0">
                <a:solidFill>
                  <a:srgbClr val="0070C0"/>
                </a:solidFill>
                <a:latin typeface="Arial" panose="020B0604020202020204"/>
              </a:rPr>
              <a:t>Angry</a:t>
            </a:r>
          </a:p>
          <a:p>
            <a:pPr algn="ctr" defTabSz="643006">
              <a:spcAft>
                <a:spcPts val="422"/>
              </a:spcAft>
              <a:defRPr/>
            </a:pPr>
            <a:r>
              <a:rPr lang="en-US" sz="1688" kern="0" dirty="0">
                <a:solidFill>
                  <a:srgbClr val="0070C0"/>
                </a:solidFill>
                <a:latin typeface="Arial" panose="020B0604020202020204"/>
              </a:rPr>
              <a:t>Athletic</a:t>
            </a:r>
          </a:p>
          <a:p>
            <a:pPr algn="ctr" defTabSz="643006">
              <a:spcAft>
                <a:spcPts val="422"/>
              </a:spcAft>
              <a:defRPr/>
            </a:pPr>
            <a:r>
              <a:rPr lang="en-US" sz="1688" kern="0" dirty="0">
                <a:solidFill>
                  <a:srgbClr val="0070C0"/>
                </a:solidFill>
                <a:latin typeface="Arial" panose="020B0604020202020204"/>
              </a:rPr>
              <a:t>Independent</a:t>
            </a:r>
          </a:p>
          <a:p>
            <a:pPr algn="ctr" defTabSz="643006">
              <a:spcAft>
                <a:spcPts val="422"/>
              </a:spcAft>
              <a:defRPr/>
            </a:pPr>
            <a:r>
              <a:rPr lang="en-US" sz="1688" kern="0" dirty="0">
                <a:solidFill>
                  <a:srgbClr val="0070C0"/>
                </a:solidFill>
                <a:latin typeface="Arial" panose="020B0604020202020204"/>
              </a:rPr>
              <a:t>Bossy</a:t>
            </a:r>
          </a:p>
          <a:p>
            <a:pPr algn="ctr" defTabSz="643006">
              <a:spcAft>
                <a:spcPts val="422"/>
              </a:spcAft>
              <a:defRPr/>
            </a:pPr>
            <a:r>
              <a:rPr lang="en-US" sz="1969" b="1" kern="0" dirty="0">
                <a:solidFill>
                  <a:srgbClr val="0070C0"/>
                </a:solidFill>
                <a:latin typeface="Arial" panose="020B0604020202020204"/>
              </a:rPr>
              <a:t>Smart</a:t>
            </a:r>
            <a:endParaRPr lang="en-US" sz="1688" b="1" kern="0" dirty="0">
              <a:solidFill>
                <a:srgbClr val="0070C0"/>
              </a:solidFill>
              <a:latin typeface="Arial" panose="020B0604020202020204"/>
            </a:endParaRPr>
          </a:p>
        </p:txBody>
      </p:sp>
      <p:sp>
        <p:nvSpPr>
          <p:cNvPr id="10" name="Rectangle 9">
            <a:extLst>
              <a:ext uri="{FF2B5EF4-FFF2-40B4-BE49-F238E27FC236}">
                <a16:creationId xmlns:a16="http://schemas.microsoft.com/office/drawing/2014/main" id="{911DDD31-0E49-4E8D-9786-AFA19B679054}"/>
              </a:ext>
            </a:extLst>
          </p:cNvPr>
          <p:cNvSpPr/>
          <p:nvPr/>
        </p:nvSpPr>
        <p:spPr>
          <a:xfrm>
            <a:off x="2077452" y="5574712"/>
            <a:ext cx="8017504" cy="698396"/>
          </a:xfrm>
          <a:prstGeom prst="rect">
            <a:avLst/>
          </a:prstGeom>
        </p:spPr>
        <p:txBody>
          <a:bodyPr wrap="square">
            <a:spAutoFit/>
          </a:bodyPr>
          <a:lstStyle/>
          <a:p>
            <a:pPr algn="ctr" defTabSz="643006">
              <a:defRPr/>
            </a:pPr>
            <a:r>
              <a:rPr lang="en-US" sz="1688" kern="0" dirty="0">
                <a:solidFill>
                  <a:srgbClr val="0070C0"/>
                </a:solidFill>
                <a:latin typeface="Arial" panose="020B0604020202020204"/>
              </a:rPr>
              <a:t>Standing up for yourself   Argumentative   Humor   </a:t>
            </a:r>
            <a:r>
              <a:rPr lang="en-US" sz="1969" b="1" kern="0" dirty="0">
                <a:solidFill>
                  <a:srgbClr val="0070C0"/>
                </a:solidFill>
                <a:latin typeface="Arial" panose="020B0604020202020204"/>
              </a:rPr>
              <a:t>Ambitious</a:t>
            </a:r>
            <a:r>
              <a:rPr lang="en-US" sz="1688" kern="0" dirty="0">
                <a:solidFill>
                  <a:srgbClr val="0070C0"/>
                </a:solidFill>
                <a:latin typeface="Arial" panose="020B0604020202020204"/>
              </a:rPr>
              <a:t> </a:t>
            </a:r>
          </a:p>
          <a:p>
            <a:pPr algn="ctr" defTabSz="643006">
              <a:defRPr/>
            </a:pPr>
            <a:r>
              <a:rPr lang="en-US" sz="1969" b="1" kern="0" dirty="0">
                <a:solidFill>
                  <a:srgbClr val="0070C0"/>
                </a:solidFill>
                <a:latin typeface="Arial" panose="020B0604020202020204"/>
              </a:rPr>
              <a:t>Honest</a:t>
            </a:r>
            <a:r>
              <a:rPr lang="en-US" sz="1688" kern="0" dirty="0">
                <a:solidFill>
                  <a:srgbClr val="0070C0"/>
                </a:solidFill>
                <a:latin typeface="Arial" panose="020B0604020202020204"/>
              </a:rPr>
              <a:t>  Pushing back  Self-interested  Proud  </a:t>
            </a:r>
            <a:r>
              <a:rPr lang="en-US" sz="1969" b="1" kern="0" dirty="0">
                <a:solidFill>
                  <a:srgbClr val="0070C0"/>
                </a:solidFill>
                <a:latin typeface="Arial" panose="020B0604020202020204"/>
              </a:rPr>
              <a:t>Old</a:t>
            </a:r>
            <a:endParaRPr lang="en-US" sz="1688" b="1" kern="0" dirty="0">
              <a:solidFill>
                <a:srgbClr val="0070C0"/>
              </a:solidFill>
              <a:latin typeface="Arial" panose="020B0604020202020204"/>
            </a:endParaRPr>
          </a:p>
        </p:txBody>
      </p:sp>
      <p:sp>
        <p:nvSpPr>
          <p:cNvPr id="11" name="Rectangle 10">
            <a:extLst>
              <a:ext uri="{FF2B5EF4-FFF2-40B4-BE49-F238E27FC236}">
                <a16:creationId xmlns:a16="http://schemas.microsoft.com/office/drawing/2014/main" id="{2B724F99-B7D4-4485-9DB1-6092A8EA405B}"/>
              </a:ext>
            </a:extLst>
          </p:cNvPr>
          <p:cNvSpPr/>
          <p:nvPr/>
        </p:nvSpPr>
        <p:spPr>
          <a:xfrm>
            <a:off x="3669355" y="2102483"/>
            <a:ext cx="4520789" cy="438582"/>
          </a:xfrm>
          <a:prstGeom prst="rect">
            <a:avLst/>
          </a:prstGeom>
        </p:spPr>
        <p:txBody>
          <a:bodyPr wrap="none">
            <a:spAutoFit/>
          </a:bodyPr>
          <a:lstStyle/>
          <a:p>
            <a:pPr defTabSz="643006">
              <a:defRPr/>
            </a:pPr>
            <a:r>
              <a:rPr lang="en-US" sz="2250" b="1" kern="0" dirty="0">
                <a:solidFill>
                  <a:srgbClr val="FFFFFF">
                    <a:lumMod val="50000"/>
                  </a:srgbClr>
                </a:solidFill>
                <a:latin typeface="Arial" panose="020B0604020202020204"/>
              </a:rPr>
              <a:t>White</a:t>
            </a:r>
            <a:r>
              <a:rPr lang="en-US" sz="1688" kern="0" dirty="0">
                <a:solidFill>
                  <a:srgbClr val="FFFFFF">
                    <a:lumMod val="50000"/>
                  </a:srgbClr>
                </a:solidFill>
                <a:latin typeface="Arial" panose="020B0604020202020204"/>
              </a:rPr>
              <a:t>    Cisgender   </a:t>
            </a:r>
            <a:r>
              <a:rPr lang="en-US" sz="1969" b="1" kern="0" dirty="0">
                <a:solidFill>
                  <a:srgbClr val="FFFFFF">
                    <a:lumMod val="50000"/>
                  </a:srgbClr>
                </a:solidFill>
                <a:latin typeface="Arial" panose="020B0604020202020204"/>
              </a:rPr>
              <a:t>Hetero</a:t>
            </a:r>
            <a:r>
              <a:rPr lang="en-US" sz="1688" kern="0" dirty="0">
                <a:solidFill>
                  <a:srgbClr val="FFFFFF">
                    <a:lumMod val="50000"/>
                  </a:srgbClr>
                </a:solidFill>
                <a:latin typeface="Arial" panose="020B0604020202020204"/>
              </a:rPr>
              <a:t>   Able-bodied</a:t>
            </a:r>
          </a:p>
        </p:txBody>
      </p:sp>
      <p:sp>
        <p:nvSpPr>
          <p:cNvPr id="12" name="Rectangle 11">
            <a:extLst>
              <a:ext uri="{FF2B5EF4-FFF2-40B4-BE49-F238E27FC236}">
                <a16:creationId xmlns:a16="http://schemas.microsoft.com/office/drawing/2014/main" id="{9642ECC3-85BF-4BB4-AE16-D49B0F4270B5}"/>
              </a:ext>
            </a:extLst>
          </p:cNvPr>
          <p:cNvSpPr/>
          <p:nvPr/>
        </p:nvSpPr>
        <p:spPr>
          <a:xfrm>
            <a:off x="1821207" y="823063"/>
            <a:ext cx="8687910" cy="769441"/>
          </a:xfrm>
          <a:prstGeom prst="rect">
            <a:avLst/>
          </a:prstGeom>
        </p:spPr>
        <p:txBody>
          <a:bodyPr wrap="square">
            <a:spAutoFit/>
          </a:bodyPr>
          <a:lstStyle/>
          <a:p>
            <a:pPr algn="ctr" defTabSz="643006">
              <a:defRPr/>
            </a:pPr>
            <a:r>
              <a:rPr lang="en-US" sz="4400" dirty="0">
                <a:solidFill>
                  <a:prstClr val="black"/>
                </a:solidFill>
                <a:latin typeface="Calibri" panose="020F0502020204030204" pitchFamily="34" charset="0"/>
                <a:cs typeface="Calibri" panose="020F0502020204030204" pitchFamily="34" charset="0"/>
              </a:rPr>
              <a:t>Boxed Out by </a:t>
            </a:r>
            <a:r>
              <a:rPr lang="en-US" sz="4400" dirty="0">
                <a:solidFill>
                  <a:srgbClr val="0070C0"/>
                </a:solidFill>
                <a:latin typeface="Calibri" panose="020F0502020204030204" pitchFamily="34" charset="0"/>
                <a:cs typeface="Calibri" panose="020F0502020204030204" pitchFamily="34" charset="0"/>
              </a:rPr>
              <a:t>Idealized Masculinity</a:t>
            </a:r>
          </a:p>
        </p:txBody>
      </p:sp>
      <p:pic>
        <p:nvPicPr>
          <p:cNvPr id="17" name="Graphic 16" descr="Woman">
            <a:extLst>
              <a:ext uri="{FF2B5EF4-FFF2-40B4-BE49-F238E27FC236}">
                <a16:creationId xmlns:a16="http://schemas.microsoft.com/office/drawing/2014/main" id="{62EC4855-F05D-4016-B9D9-CF213554F41D}"/>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955814" y="2667473"/>
            <a:ext cx="1946632" cy="1946632"/>
          </a:xfrm>
          <a:prstGeom prst="rect">
            <a:avLst/>
          </a:prstGeom>
        </p:spPr>
      </p:pic>
      <p:sp>
        <p:nvSpPr>
          <p:cNvPr id="18" name="Rectangle 17">
            <a:extLst>
              <a:ext uri="{FF2B5EF4-FFF2-40B4-BE49-F238E27FC236}">
                <a16:creationId xmlns:a16="http://schemas.microsoft.com/office/drawing/2014/main" id="{32B92D04-6C9D-4973-AEA3-F35A9E130C29}"/>
              </a:ext>
            </a:extLst>
          </p:cNvPr>
          <p:cNvSpPr/>
          <p:nvPr/>
        </p:nvSpPr>
        <p:spPr>
          <a:xfrm>
            <a:off x="3576077" y="1970172"/>
            <a:ext cx="4779307" cy="3420437"/>
          </a:xfrm>
          <a:prstGeom prst="rect">
            <a:avLst/>
          </a:prstGeom>
          <a:no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55">
              <a:defRPr/>
            </a:pPr>
            <a:endParaRPr lang="en-US" dirty="0">
              <a:solidFill>
                <a:srgbClr val="FFFFFF">
                  <a:lumMod val="50000"/>
                </a:srgbClr>
              </a:solidFill>
              <a:latin typeface="Arial" panose="020B0604020202020204"/>
            </a:endParaRPr>
          </a:p>
        </p:txBody>
      </p:sp>
      <p:sp>
        <p:nvSpPr>
          <p:cNvPr id="2" name="Rectangle 1">
            <a:extLst>
              <a:ext uri="{FF2B5EF4-FFF2-40B4-BE49-F238E27FC236}">
                <a16:creationId xmlns:a16="http://schemas.microsoft.com/office/drawing/2014/main" id="{5745B2A6-1D27-410A-91A4-CC4DF4E07177}"/>
              </a:ext>
            </a:extLst>
          </p:cNvPr>
          <p:cNvSpPr/>
          <p:nvPr/>
        </p:nvSpPr>
        <p:spPr>
          <a:xfrm>
            <a:off x="8547963" y="5127783"/>
            <a:ext cx="958917" cy="395365"/>
          </a:xfrm>
          <a:prstGeom prst="rect">
            <a:avLst/>
          </a:prstGeom>
        </p:spPr>
        <p:txBody>
          <a:bodyPr wrap="none">
            <a:spAutoFit/>
          </a:bodyPr>
          <a:lstStyle/>
          <a:p>
            <a:pPr defTabSz="914355">
              <a:defRPr/>
            </a:pPr>
            <a:r>
              <a:rPr lang="en-US" sz="1969" kern="0" dirty="0">
                <a:solidFill>
                  <a:srgbClr val="0070C0"/>
                </a:solidFill>
                <a:latin typeface="Arial" panose="020B0604020202020204"/>
              </a:rPr>
              <a:t>Sloppy</a:t>
            </a:r>
            <a:endParaRPr lang="en-US" dirty="0">
              <a:solidFill>
                <a:srgbClr val="0070C0"/>
              </a:solidFill>
              <a:latin typeface="Arial" panose="020B0604020202020204"/>
            </a:endParaRPr>
          </a:p>
        </p:txBody>
      </p:sp>
      <p:sp>
        <p:nvSpPr>
          <p:cNvPr id="13" name="Rectangle 12">
            <a:extLst>
              <a:ext uri="{FF2B5EF4-FFF2-40B4-BE49-F238E27FC236}">
                <a16:creationId xmlns:a16="http://schemas.microsoft.com/office/drawing/2014/main" id="{70A75C4A-F8C1-4306-997C-A57CC592D009}"/>
              </a:ext>
            </a:extLst>
          </p:cNvPr>
          <p:cNvSpPr/>
          <p:nvPr/>
        </p:nvSpPr>
        <p:spPr>
          <a:xfrm>
            <a:off x="1936485" y="5036258"/>
            <a:ext cx="1630575" cy="395365"/>
          </a:xfrm>
          <a:prstGeom prst="rect">
            <a:avLst/>
          </a:prstGeom>
        </p:spPr>
        <p:txBody>
          <a:bodyPr wrap="none">
            <a:spAutoFit/>
          </a:bodyPr>
          <a:lstStyle/>
          <a:p>
            <a:pPr defTabSz="914355">
              <a:defRPr/>
            </a:pPr>
            <a:r>
              <a:rPr lang="en-US" sz="1969" b="1" kern="0" dirty="0">
                <a:solidFill>
                  <a:srgbClr val="0070C0"/>
                </a:solidFill>
                <a:latin typeface="Arial" panose="020B0604020202020204"/>
              </a:rPr>
              <a:t>Competitive</a:t>
            </a:r>
            <a:endParaRPr lang="en-US" b="1" dirty="0">
              <a:solidFill>
                <a:srgbClr val="0070C0"/>
              </a:solidFill>
              <a:latin typeface="Arial" panose="020B0604020202020204"/>
            </a:endParaRPr>
          </a:p>
        </p:txBody>
      </p:sp>
    </p:spTree>
    <p:extLst>
      <p:ext uri="{BB962C8B-B14F-4D97-AF65-F5344CB8AC3E}">
        <p14:creationId xmlns:p14="http://schemas.microsoft.com/office/powerpoint/2010/main" val="364765459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E2F0F9D1-AD4A-49F5-8913-3E341BE634AC}"/>
              </a:ext>
            </a:extLst>
          </p:cNvPr>
          <p:cNvSpPr/>
          <p:nvPr/>
        </p:nvSpPr>
        <p:spPr>
          <a:xfrm>
            <a:off x="447816" y="5120640"/>
            <a:ext cx="11292840" cy="1303274"/>
          </a:xfrm>
          <a:prstGeom prst="rect">
            <a:avLst/>
          </a:prstGeom>
          <a:solidFill>
            <a:srgbClr val="465359"/>
          </a:solidFill>
          <a:ln>
            <a:solidFill>
              <a:srgbClr val="46535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Slide Number Placeholder 1">
            <a:extLst>
              <a:ext uri="{FF2B5EF4-FFF2-40B4-BE49-F238E27FC236}">
                <a16:creationId xmlns:a16="http://schemas.microsoft.com/office/drawing/2014/main" id="{E0164E55-4CBA-4FD5-AF9E-6E3197D095F5}"/>
              </a:ext>
            </a:extLst>
          </p:cNvPr>
          <p:cNvSpPr>
            <a:spLocks noGrp="1"/>
          </p:cNvSpPr>
          <p:nvPr>
            <p:ph type="sldNum" sz="quarter" idx="12"/>
          </p:nvPr>
        </p:nvSpPr>
        <p:spPr>
          <a:xfrm>
            <a:off x="10795363" y="6423914"/>
            <a:ext cx="1052510" cy="365125"/>
          </a:xfrm>
        </p:spPr>
        <p:txBody>
          <a:bodyPr anchor="ctr">
            <a:normAutofit/>
          </a:bodyPr>
          <a:lstStyle/>
          <a:p>
            <a:pPr>
              <a:spcAft>
                <a:spcPts val="600"/>
              </a:spcAft>
            </a:pPr>
            <a:fld id="{3A98EE3D-8CD1-4C3F-BD1C-C98C9596463C}" type="slidenum">
              <a:rPr lang="en-US" smtClean="0">
                <a:solidFill>
                  <a:schemeClr val="accent4"/>
                </a:solidFill>
              </a:rPr>
              <a:pPr>
                <a:spcAft>
                  <a:spcPts val="600"/>
                </a:spcAft>
              </a:pPr>
              <a:t>19</a:t>
            </a:fld>
            <a:endParaRPr lang="en-US" dirty="0">
              <a:solidFill>
                <a:schemeClr val="accent4"/>
              </a:solidFill>
            </a:endParaRPr>
          </a:p>
        </p:txBody>
      </p:sp>
      <p:sp>
        <p:nvSpPr>
          <p:cNvPr id="14" name="Title 3">
            <a:extLst>
              <a:ext uri="{FF2B5EF4-FFF2-40B4-BE49-F238E27FC236}">
                <a16:creationId xmlns:a16="http://schemas.microsoft.com/office/drawing/2014/main" id="{D9E21295-BF9A-4CD4-A4FE-B5F81A7130E7}"/>
              </a:ext>
            </a:extLst>
          </p:cNvPr>
          <p:cNvSpPr>
            <a:spLocks noGrp="1"/>
          </p:cNvSpPr>
          <p:nvPr>
            <p:ph type="title"/>
          </p:nvPr>
        </p:nvSpPr>
        <p:spPr>
          <a:xfrm>
            <a:off x="581190" y="5394379"/>
            <a:ext cx="4909445" cy="689514"/>
          </a:xfrm>
        </p:spPr>
        <p:txBody>
          <a:bodyPr>
            <a:noAutofit/>
          </a:bodyPr>
          <a:lstStyle/>
          <a:p>
            <a:r>
              <a:rPr lang="en-US" sz="2800" dirty="0">
                <a:solidFill>
                  <a:schemeClr val="bg1"/>
                </a:solidFill>
              </a:rPr>
              <a:t>Exploring Confidence</a:t>
            </a:r>
          </a:p>
        </p:txBody>
      </p:sp>
      <p:sp>
        <p:nvSpPr>
          <p:cNvPr id="16" name="Text Placeholder 5">
            <a:extLst>
              <a:ext uri="{FF2B5EF4-FFF2-40B4-BE49-F238E27FC236}">
                <a16:creationId xmlns:a16="http://schemas.microsoft.com/office/drawing/2014/main" id="{2BD7CE7D-B9A0-4AFC-9448-F6091EF51D21}"/>
              </a:ext>
            </a:extLst>
          </p:cNvPr>
          <p:cNvSpPr>
            <a:spLocks noGrp="1"/>
          </p:cNvSpPr>
          <p:nvPr>
            <p:ph type="body" sz="half" idx="2"/>
          </p:nvPr>
        </p:nvSpPr>
        <p:spPr>
          <a:xfrm>
            <a:off x="5740823" y="5394378"/>
            <a:ext cx="5869987" cy="689515"/>
          </a:xfrm>
        </p:spPr>
        <p:txBody>
          <a:bodyPr>
            <a:normAutofit fontScale="92500"/>
          </a:bodyPr>
          <a:lstStyle/>
          <a:p>
            <a:r>
              <a:rPr lang="en-US" sz="2400" dirty="0"/>
              <a:t>Imposter Syndrome, Stereotype Threat, and Work</a:t>
            </a:r>
          </a:p>
        </p:txBody>
      </p:sp>
      <p:sp>
        <p:nvSpPr>
          <p:cNvPr id="7" name="Rectangle 6">
            <a:extLst>
              <a:ext uri="{FF2B5EF4-FFF2-40B4-BE49-F238E27FC236}">
                <a16:creationId xmlns:a16="http://schemas.microsoft.com/office/drawing/2014/main" id="{28C9CB01-48C0-4499-9B26-C783D68CDA0E}"/>
              </a:ext>
            </a:extLst>
          </p:cNvPr>
          <p:cNvSpPr/>
          <p:nvPr/>
        </p:nvSpPr>
        <p:spPr>
          <a:xfrm>
            <a:off x="4232366" y="452847"/>
            <a:ext cx="3709851" cy="87085"/>
          </a:xfrm>
          <a:prstGeom prst="rect">
            <a:avLst/>
          </a:prstGeom>
          <a:solidFill>
            <a:srgbClr val="CE4287"/>
          </a:solidFill>
          <a:ln>
            <a:solidFill>
              <a:srgbClr val="CE4287"/>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p>
        </p:txBody>
      </p:sp>
      <p:pic>
        <p:nvPicPr>
          <p:cNvPr id="8" name="Picture 2" descr="Coding Background Wallpaper posted by Zoey Peltier">
            <a:extLst>
              <a:ext uri="{FF2B5EF4-FFF2-40B4-BE49-F238E27FC236}">
                <a16:creationId xmlns:a16="http://schemas.microsoft.com/office/drawing/2014/main" id="{4388547C-A5E0-4826-AF96-C651F2A50C2E}"/>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b="27172"/>
          <a:stretch/>
        </p:blipFill>
        <p:spPr bwMode="auto">
          <a:xfrm>
            <a:off x="447815" y="220182"/>
            <a:ext cx="11292841" cy="48341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6282816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6" descr="Gender inequality: Narrowing the gender gap through flexible working">
            <a:extLst>
              <a:ext uri="{FF2B5EF4-FFF2-40B4-BE49-F238E27FC236}">
                <a16:creationId xmlns:a16="http://schemas.microsoft.com/office/drawing/2014/main" id="{4821C8D2-F6FB-427F-A338-B5C3C76088E7}"/>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r="2" b="10085"/>
          <a:stretch/>
        </p:blipFill>
        <p:spPr bwMode="auto">
          <a:xfrm>
            <a:off x="20" y="1"/>
            <a:ext cx="4848284" cy="4359438"/>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descr="Closing the Technology Gender Gap – Cloud Technology Partners">
            <a:extLst>
              <a:ext uri="{FF2B5EF4-FFF2-40B4-BE49-F238E27FC236}">
                <a16:creationId xmlns:a16="http://schemas.microsoft.com/office/drawing/2014/main" id="{9B8B6F56-D7FD-4FC9-AA72-4748D7990702}"/>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20697" r="2" b="5596"/>
          <a:stretch/>
        </p:blipFill>
        <p:spPr bwMode="auto">
          <a:xfrm>
            <a:off x="20" y="4472610"/>
            <a:ext cx="4848284" cy="2385390"/>
          </a:xfrm>
          <a:prstGeom prst="rect">
            <a:avLst/>
          </a:prstGeom>
          <a:solidFill>
            <a:srgbClr val="FFFFFF"/>
          </a:solidFill>
        </p:spPr>
      </p:pic>
      <p:sp>
        <p:nvSpPr>
          <p:cNvPr id="6" name="Rectangle 5">
            <a:extLst>
              <a:ext uri="{FF2B5EF4-FFF2-40B4-BE49-F238E27FC236}">
                <a16:creationId xmlns:a16="http://schemas.microsoft.com/office/drawing/2014/main" id="{674F4C3D-B838-4BB2-A6F9-188C6ED4CC0B}"/>
              </a:ext>
            </a:extLst>
          </p:cNvPr>
          <p:cNvSpPr/>
          <p:nvPr/>
        </p:nvSpPr>
        <p:spPr>
          <a:xfrm>
            <a:off x="125203" y="6530219"/>
            <a:ext cx="1474443" cy="231154"/>
          </a:xfrm>
          <a:prstGeom prst="rect">
            <a:avLst/>
          </a:prstGeom>
        </p:spPr>
        <p:txBody>
          <a:bodyPr wrap="none">
            <a:spAutoFit/>
          </a:bodyPr>
          <a:lstStyle/>
          <a:p>
            <a:pPr>
              <a:lnSpc>
                <a:spcPct val="80000"/>
              </a:lnSpc>
              <a:spcBef>
                <a:spcPct val="0"/>
              </a:spcBef>
              <a:spcAft>
                <a:spcPts val="600"/>
              </a:spcAft>
            </a:pPr>
            <a:r>
              <a:rPr lang="en-US" sz="1100" spc="-120" dirty="0" err="1">
                <a:solidFill>
                  <a:schemeClr val="bg1"/>
                </a:solidFill>
              </a:rPr>
              <a:t>Mjgraphics</a:t>
            </a:r>
            <a:r>
              <a:rPr lang="en-US" sz="1100" spc="-120" dirty="0">
                <a:solidFill>
                  <a:schemeClr val="bg1"/>
                </a:solidFill>
              </a:rPr>
              <a:t> / Shutterstock.com</a:t>
            </a:r>
          </a:p>
        </p:txBody>
      </p:sp>
      <p:sp>
        <p:nvSpPr>
          <p:cNvPr id="7" name="Content Placeholder 3">
            <a:extLst>
              <a:ext uri="{FF2B5EF4-FFF2-40B4-BE49-F238E27FC236}">
                <a16:creationId xmlns:a16="http://schemas.microsoft.com/office/drawing/2014/main" id="{0C9AD779-F6A8-4571-B9B4-4CB1CCE05D34}"/>
              </a:ext>
            </a:extLst>
          </p:cNvPr>
          <p:cNvSpPr txBox="1">
            <a:spLocks/>
          </p:cNvSpPr>
          <p:nvPr/>
        </p:nvSpPr>
        <p:spPr>
          <a:xfrm>
            <a:off x="5533553" y="4732904"/>
            <a:ext cx="6040826" cy="2025169"/>
          </a:xfrm>
          <a:prstGeom prst="rect">
            <a:avLst/>
          </a:prstGeom>
        </p:spPr>
        <p:txBody>
          <a:bodyPr>
            <a:normAutofit/>
          </a:bodyPr>
          <a:lstStyle>
            <a:lvl1pPr marL="91440" indent="-91440" algn="l" defTabSz="914400" rtl="0" eaLnBrk="1" latinLnBrk="0" hangingPunct="1">
              <a:lnSpc>
                <a:spcPct val="85000"/>
              </a:lnSpc>
              <a:spcBef>
                <a:spcPts val="1300"/>
              </a:spcBef>
              <a:buFont typeface="Arial" pitchFamily="34" charset="0"/>
              <a:buChar char=" "/>
              <a:defRPr sz="2400" kern="1200">
                <a:solidFill>
                  <a:schemeClr val="tx1">
                    <a:lumMod val="85000"/>
                    <a:lumOff val="15000"/>
                  </a:schemeClr>
                </a:solidFill>
                <a:latin typeface="+mn-lt"/>
                <a:ea typeface="+mn-ea"/>
                <a:cs typeface="+mn-cs"/>
              </a:defRPr>
            </a:lvl1pPr>
            <a:lvl2pPr marL="347472" indent="-342900" algn="l" defTabSz="914400" rtl="0" eaLnBrk="1" latinLnBrk="0" hangingPunct="1">
              <a:lnSpc>
                <a:spcPct val="85000"/>
              </a:lnSpc>
              <a:spcBef>
                <a:spcPts val="600"/>
              </a:spcBef>
              <a:buFont typeface="Arial" pitchFamily="34" charset="0"/>
              <a:buChar char=" "/>
              <a:defRPr sz="2400" kern="1200">
                <a:solidFill>
                  <a:schemeClr val="tx1">
                    <a:lumMod val="85000"/>
                    <a:lumOff val="15000"/>
                  </a:schemeClr>
                </a:solidFill>
                <a:latin typeface="+mn-lt"/>
                <a:ea typeface="+mn-ea"/>
                <a:cs typeface="+mn-cs"/>
              </a:defRPr>
            </a:lvl2pPr>
            <a:lvl3pPr marL="548640" indent="-548640" algn="l" defTabSz="914400" rtl="0" eaLnBrk="1" latinLnBrk="0" hangingPunct="1">
              <a:lnSpc>
                <a:spcPct val="85000"/>
              </a:lnSpc>
              <a:spcBef>
                <a:spcPts val="600"/>
              </a:spcBef>
              <a:buFont typeface="Arial" pitchFamily="34" charset="0"/>
              <a:buChar char=" "/>
              <a:defRPr sz="2000" i="1" kern="1200">
                <a:solidFill>
                  <a:schemeClr val="tx1">
                    <a:lumMod val="85000"/>
                    <a:lumOff val="15000"/>
                  </a:schemeClr>
                </a:solidFill>
                <a:latin typeface="+mn-lt"/>
                <a:ea typeface="+mn-ea"/>
                <a:cs typeface="+mn-cs"/>
              </a:defRPr>
            </a:lvl3pPr>
            <a:lvl4pPr marL="822960" indent="-82296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4pPr>
            <a:lvl5pPr marL="1097280" indent="-109728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a:lstStyle>
          <a:p>
            <a:pPr marL="457200" indent="-457200">
              <a:buFont typeface="Arial" pitchFamily="34" charset="0"/>
              <a:buChar char="•"/>
            </a:pPr>
            <a:r>
              <a:rPr lang="en-US" sz="2800" dirty="0">
                <a:latin typeface="+mj-lt"/>
              </a:rPr>
              <a:t>Hiring and Promotion</a:t>
            </a:r>
          </a:p>
          <a:p>
            <a:pPr marL="457200" indent="-457200">
              <a:buFont typeface="Arial" pitchFamily="34" charset="0"/>
              <a:buChar char="•"/>
            </a:pPr>
            <a:r>
              <a:rPr lang="en-US" sz="2800" dirty="0">
                <a:latin typeface="+mj-lt"/>
              </a:rPr>
              <a:t>Management and Leadership</a:t>
            </a:r>
          </a:p>
          <a:p>
            <a:pPr marL="457200" indent="-457200">
              <a:buFont typeface="Arial" pitchFamily="34" charset="0"/>
              <a:buChar char="•"/>
            </a:pPr>
            <a:r>
              <a:rPr lang="en-US" sz="2800" dirty="0">
                <a:latin typeface="+mj-lt"/>
              </a:rPr>
              <a:t>Compensation</a:t>
            </a:r>
          </a:p>
        </p:txBody>
      </p:sp>
      <p:pic>
        <p:nvPicPr>
          <p:cNvPr id="2050" name="Picture 2" descr="Please Mind the Gender Gap | The Women's Foundation">
            <a:extLst>
              <a:ext uri="{FF2B5EF4-FFF2-40B4-BE49-F238E27FC236}">
                <a16:creationId xmlns:a16="http://schemas.microsoft.com/office/drawing/2014/main" id="{E0766EBE-4FEF-4D27-AF0D-FFAD634497E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053034" y="99926"/>
            <a:ext cx="7070595" cy="4259513"/>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E6AC73E4-54A8-4EC5-A45F-12D0436A823D}"/>
              </a:ext>
            </a:extLst>
          </p:cNvPr>
          <p:cNvSpPr txBox="1"/>
          <p:nvPr/>
        </p:nvSpPr>
        <p:spPr>
          <a:xfrm>
            <a:off x="5281635" y="487927"/>
            <a:ext cx="4475977" cy="1523587"/>
          </a:xfrm>
          <a:prstGeom prst="rect">
            <a:avLst/>
          </a:prstGeom>
        </p:spPr>
        <p:txBody>
          <a:bodyPr vert="horz" lIns="91440" tIns="45720" rIns="91440" bIns="45720" rtlCol="0" anchor="ctr">
            <a:normAutofit/>
          </a:bodyPr>
          <a:lstStyle/>
          <a:p>
            <a:pPr>
              <a:lnSpc>
                <a:spcPct val="80000"/>
              </a:lnSpc>
              <a:spcBef>
                <a:spcPct val="0"/>
              </a:spcBef>
              <a:spcAft>
                <a:spcPts val="600"/>
              </a:spcAft>
            </a:pPr>
            <a:r>
              <a:rPr lang="en-US" sz="4800" spc="-120" dirty="0">
                <a:solidFill>
                  <a:schemeClr val="bg1"/>
                </a:solidFill>
                <a:latin typeface="Gill Sans MT" panose="020B0502020104020203" pitchFamily="34" charset="0"/>
                <a:ea typeface="+mj-ea"/>
                <a:cs typeface="+mj-cs"/>
              </a:rPr>
              <a:t>The Gender Gap</a:t>
            </a:r>
          </a:p>
        </p:txBody>
      </p:sp>
      <p:sp>
        <p:nvSpPr>
          <p:cNvPr id="4" name="Rectangle 3">
            <a:extLst>
              <a:ext uri="{FF2B5EF4-FFF2-40B4-BE49-F238E27FC236}">
                <a16:creationId xmlns:a16="http://schemas.microsoft.com/office/drawing/2014/main" id="{01F336F6-EB36-F072-1087-3B965E781F10}"/>
              </a:ext>
            </a:extLst>
          </p:cNvPr>
          <p:cNvSpPr/>
          <p:nvPr/>
        </p:nvSpPr>
        <p:spPr>
          <a:xfrm>
            <a:off x="382705" y="1899294"/>
            <a:ext cx="11426590" cy="2646878"/>
          </a:xfrm>
          <a:prstGeom prst="rect">
            <a:avLst/>
          </a:prstGeom>
          <a:noFill/>
        </p:spPr>
        <p:txBody>
          <a:bodyPr wrap="none" lIns="91440" tIns="45720" rIns="91440" bIns="45720">
            <a:spAutoFit/>
          </a:bodyPr>
          <a:lstStyle/>
          <a:p>
            <a:pPr algn="ctr"/>
            <a:r>
              <a:rPr lang="en-US" sz="16600" b="0" cap="none" spc="0" dirty="0">
                <a:ln w="0"/>
                <a:solidFill>
                  <a:schemeClr val="tx1"/>
                </a:solidFill>
                <a:effectLst>
                  <a:outerShdw blurRad="38100" dist="19050" dir="2700000" algn="tl" rotWithShape="0">
                    <a:schemeClr val="dk1">
                      <a:alpha val="40000"/>
                    </a:schemeClr>
                  </a:outerShdw>
                </a:effectLst>
              </a:rPr>
              <a:t>CONFIDENCE</a:t>
            </a:r>
          </a:p>
        </p:txBody>
      </p:sp>
    </p:spTree>
    <p:extLst>
      <p:ext uri="{BB962C8B-B14F-4D97-AF65-F5344CB8AC3E}">
        <p14:creationId xmlns:p14="http://schemas.microsoft.com/office/powerpoint/2010/main" val="12977024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16C40338-BCE3-46FE-B55C-4BF57B761B9B}"/>
              </a:ext>
            </a:extLst>
          </p:cNvPr>
          <p:cNvSpPr/>
          <p:nvPr/>
        </p:nvSpPr>
        <p:spPr>
          <a:xfrm>
            <a:off x="436499" y="604638"/>
            <a:ext cx="11292840" cy="1303274"/>
          </a:xfrm>
          <a:prstGeom prst="rect">
            <a:avLst/>
          </a:prstGeom>
          <a:solidFill>
            <a:srgbClr val="465359"/>
          </a:solidFill>
          <a:ln>
            <a:solidFill>
              <a:srgbClr val="46535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Slide Number Placeholder 4">
            <a:extLst>
              <a:ext uri="{FF2B5EF4-FFF2-40B4-BE49-F238E27FC236}">
                <a16:creationId xmlns:a16="http://schemas.microsoft.com/office/drawing/2014/main" id="{356A56D1-9BF1-4F99-93F1-B4EF92D8D45A}"/>
              </a:ext>
            </a:extLst>
          </p:cNvPr>
          <p:cNvSpPr>
            <a:spLocks noGrp="1"/>
          </p:cNvSpPr>
          <p:nvPr>
            <p:ph type="sldNum" sz="quarter" idx="12"/>
          </p:nvPr>
        </p:nvSpPr>
        <p:spPr>
          <a:xfrm>
            <a:off x="10795362" y="6423914"/>
            <a:ext cx="1052510" cy="365125"/>
          </a:xfrm>
        </p:spPr>
        <p:txBody>
          <a:bodyPr vert="horz" lIns="91440" tIns="45720" rIns="91440" bIns="45720" rtlCol="0" anchor="ctr">
            <a:normAutofit/>
          </a:bodyPr>
          <a:lstStyle/>
          <a:p>
            <a:pPr defTabSz="457200">
              <a:spcAft>
                <a:spcPts val="600"/>
              </a:spcAft>
            </a:pPr>
            <a:fld id="{3A98EE3D-8CD1-4C3F-BD1C-C98C9596463C}" type="slidenum">
              <a:rPr lang="en-US" smtClean="0">
                <a:solidFill>
                  <a:schemeClr val="accent4"/>
                </a:solidFill>
              </a:rPr>
              <a:pPr defTabSz="457200">
                <a:spcAft>
                  <a:spcPts val="600"/>
                </a:spcAft>
              </a:pPr>
              <a:t>21</a:t>
            </a:fld>
            <a:endParaRPr lang="en-US" dirty="0">
              <a:solidFill>
                <a:schemeClr val="accent4"/>
              </a:solidFill>
            </a:endParaRPr>
          </a:p>
        </p:txBody>
      </p:sp>
      <p:sp>
        <p:nvSpPr>
          <p:cNvPr id="2" name="Title 1">
            <a:extLst>
              <a:ext uri="{FF2B5EF4-FFF2-40B4-BE49-F238E27FC236}">
                <a16:creationId xmlns:a16="http://schemas.microsoft.com/office/drawing/2014/main" id="{87071E00-ABE1-44FD-92BD-2769C2C9C727}"/>
              </a:ext>
            </a:extLst>
          </p:cNvPr>
          <p:cNvSpPr>
            <a:spLocks noGrp="1"/>
          </p:cNvSpPr>
          <p:nvPr>
            <p:ph type="title"/>
          </p:nvPr>
        </p:nvSpPr>
        <p:spPr>
          <a:xfrm>
            <a:off x="581193" y="729658"/>
            <a:ext cx="11029616" cy="988332"/>
          </a:xfrm>
        </p:spPr>
        <p:txBody>
          <a:bodyPr vert="horz" lIns="91440" tIns="45720" rIns="91440" bIns="45720" rtlCol="0" anchor="b">
            <a:normAutofit/>
          </a:bodyPr>
          <a:lstStyle/>
          <a:p>
            <a:r>
              <a:rPr lang="en-US" sz="4800" dirty="0"/>
              <a:t>What is Confidence?</a:t>
            </a:r>
          </a:p>
        </p:txBody>
      </p:sp>
      <p:sp>
        <p:nvSpPr>
          <p:cNvPr id="3" name="Content Placeholder 2">
            <a:extLst>
              <a:ext uri="{FF2B5EF4-FFF2-40B4-BE49-F238E27FC236}">
                <a16:creationId xmlns:a16="http://schemas.microsoft.com/office/drawing/2014/main" id="{6A7BD30D-629F-49D4-AE04-2D99B365E4B8}"/>
              </a:ext>
            </a:extLst>
          </p:cNvPr>
          <p:cNvSpPr>
            <a:spLocks noGrp="1"/>
          </p:cNvSpPr>
          <p:nvPr>
            <p:ph sz="half" idx="1"/>
          </p:nvPr>
        </p:nvSpPr>
        <p:spPr>
          <a:xfrm>
            <a:off x="5643154" y="2337869"/>
            <a:ext cx="6305006" cy="3915493"/>
          </a:xfrm>
        </p:spPr>
        <p:txBody>
          <a:bodyPr vert="horz" lIns="91440" tIns="45720" rIns="91440" bIns="45720" rtlCol="0" anchor="ctr">
            <a:normAutofit/>
          </a:bodyPr>
          <a:lstStyle/>
          <a:p>
            <a:pPr>
              <a:buClr>
                <a:srgbClr val="465359"/>
              </a:buClr>
              <a:buFont typeface="Arial" panose="020B0604020202020204" pitchFamily="34" charset="0"/>
              <a:buChar char="•"/>
            </a:pPr>
            <a:r>
              <a:rPr lang="en-US" sz="2400" dirty="0">
                <a:latin typeface="Calibri" panose="020F0502020204030204" pitchFamily="34" charset="0"/>
                <a:cs typeface="Calibri" panose="020F0502020204030204" pitchFamily="34" charset="0"/>
              </a:rPr>
              <a:t>Belief that one is capable of successfully meeting the demands of a task </a:t>
            </a:r>
          </a:p>
          <a:p>
            <a:pPr>
              <a:buClr>
                <a:srgbClr val="465359"/>
              </a:buClr>
              <a:buFont typeface="Arial" panose="020B0604020202020204" pitchFamily="34" charset="0"/>
              <a:buChar char="•"/>
            </a:pPr>
            <a:r>
              <a:rPr lang="en-US" sz="2400" dirty="0">
                <a:latin typeface="Calibri" panose="020F0502020204030204" pitchFamily="34" charset="0"/>
                <a:cs typeface="Calibri" panose="020F0502020204030204" pitchFamily="34" charset="0"/>
              </a:rPr>
              <a:t>Gendered concept with a masculine bias</a:t>
            </a:r>
          </a:p>
          <a:p>
            <a:pPr>
              <a:buClr>
                <a:srgbClr val="465359"/>
              </a:buClr>
              <a:buFont typeface="Arial" panose="020B0604020202020204" pitchFamily="34" charset="0"/>
              <a:buChar char="•"/>
            </a:pPr>
            <a:r>
              <a:rPr lang="en-US" sz="2400" dirty="0">
                <a:latin typeface="Calibri" panose="020F0502020204030204" pitchFamily="34" charset="0"/>
                <a:cs typeface="Calibri" panose="020F0502020204030204" pitchFamily="34" charset="0"/>
              </a:rPr>
              <a:t>Result of gender privilege and oppression</a:t>
            </a:r>
          </a:p>
          <a:p>
            <a:pPr lvl="1">
              <a:buClr>
                <a:srgbClr val="465359"/>
              </a:buClr>
              <a:buFont typeface="Wingdings" panose="05000000000000000000" pitchFamily="2" charset="2"/>
              <a:buChar char="§"/>
            </a:pPr>
            <a:r>
              <a:rPr lang="en-US" sz="2000" dirty="0">
                <a:latin typeface="Calibri" panose="020F0502020204030204" pitchFamily="34" charset="0"/>
                <a:cs typeface="Calibri" panose="020F0502020204030204" pitchFamily="34" charset="0"/>
              </a:rPr>
              <a:t>Women are socialized to feel and act less confidently</a:t>
            </a:r>
          </a:p>
          <a:p>
            <a:pPr lvl="1">
              <a:buClr>
                <a:srgbClr val="465359"/>
              </a:buClr>
              <a:buFont typeface="Wingdings" panose="05000000000000000000" pitchFamily="2" charset="2"/>
              <a:buChar char="§"/>
            </a:pPr>
            <a:r>
              <a:rPr lang="en-US" sz="2000" dirty="0">
                <a:latin typeface="Calibri" panose="020F0502020204030204" pitchFamily="34" charset="0"/>
                <a:cs typeface="Calibri" panose="020F0502020204030204" pitchFamily="34" charset="0"/>
              </a:rPr>
              <a:t>Men on average feel more confident than women (Authentic Overconfidence)</a:t>
            </a:r>
          </a:p>
          <a:p>
            <a:pPr lvl="1">
              <a:buClr>
                <a:srgbClr val="465359"/>
              </a:buClr>
              <a:buFont typeface="Wingdings" panose="05000000000000000000" pitchFamily="2" charset="2"/>
              <a:buChar char="§"/>
            </a:pPr>
            <a:endParaRPr lang="en-US" sz="2000" dirty="0">
              <a:latin typeface="Calibri" panose="020F0502020204030204" pitchFamily="34" charset="0"/>
              <a:cs typeface="Calibri" panose="020F0502020204030204" pitchFamily="34" charset="0"/>
            </a:endParaRPr>
          </a:p>
          <a:p>
            <a:pPr marL="324000" lvl="1" indent="0">
              <a:buNone/>
            </a:pPr>
            <a:endParaRPr lang="en-US" sz="2400" dirty="0">
              <a:latin typeface="Calibri" panose="020F0502020204030204" pitchFamily="34" charset="0"/>
              <a:cs typeface="Calibri" panose="020F0502020204030204" pitchFamily="34" charset="0"/>
            </a:endParaRPr>
          </a:p>
        </p:txBody>
      </p:sp>
      <p:sp>
        <p:nvSpPr>
          <p:cNvPr id="7" name="Subtitle 2">
            <a:extLst>
              <a:ext uri="{FF2B5EF4-FFF2-40B4-BE49-F238E27FC236}">
                <a16:creationId xmlns:a16="http://schemas.microsoft.com/office/drawing/2014/main" id="{FDA240CE-8D5A-4D5B-A88F-8260EC6B7BEF}"/>
              </a:ext>
            </a:extLst>
          </p:cNvPr>
          <p:cNvSpPr txBox="1">
            <a:spLocks/>
          </p:cNvSpPr>
          <p:nvPr/>
        </p:nvSpPr>
        <p:spPr>
          <a:xfrm>
            <a:off x="344128" y="5968140"/>
            <a:ext cx="7988214" cy="740997"/>
          </a:xfrm>
          <a:prstGeom prst="rect">
            <a:avLst/>
          </a:prstGeom>
        </p:spPr>
        <p:txBody>
          <a:bodyPr vert="horz" lIns="91440" tIns="45720" rIns="91440" bIns="45720" rtlCol="0" anchor="ctr">
            <a:normAutofit/>
          </a:bodyPr>
          <a:lstStyle>
            <a:lvl1pPr marL="306000" indent="-306000" algn="l" defTabSz="457200" rtl="0" eaLnBrk="1" latinLnBrk="0" hangingPunct="1">
              <a:spcBef>
                <a:spcPct val="20000"/>
              </a:spcBef>
              <a:spcAft>
                <a:spcPts val="600"/>
              </a:spcAft>
              <a:buClr>
                <a:schemeClr val="accent1"/>
              </a:buClr>
              <a:buSzPct val="92000"/>
              <a:buFont typeface="Wingdings 2" panose="05020102010507070707" pitchFamily="18" charset="2"/>
              <a:buChar char=""/>
              <a:defRPr sz="1800" kern="1200">
                <a:solidFill>
                  <a:schemeClr val="tx1">
                    <a:lumMod val="75000"/>
                    <a:lumOff val="25000"/>
                  </a:schemeClr>
                </a:solidFill>
                <a:latin typeface="+mn-lt"/>
                <a:ea typeface="+mn-ea"/>
                <a:cs typeface="+mn-cs"/>
              </a:defRPr>
            </a:lvl1pPr>
            <a:lvl2pPr marL="630000" indent="-306000" algn="l" defTabSz="457200" rtl="0" eaLnBrk="1" latinLnBrk="0" hangingPunct="1">
              <a:spcBef>
                <a:spcPct val="20000"/>
              </a:spcBef>
              <a:spcAft>
                <a:spcPts val="600"/>
              </a:spcAft>
              <a:buClr>
                <a:schemeClr val="accent1"/>
              </a:buClr>
              <a:buSzPct val="92000"/>
              <a:buFont typeface="Wingdings 2" panose="05020102010507070707" pitchFamily="18" charset="2"/>
              <a:buChar char=""/>
              <a:defRPr sz="1600" kern="1200">
                <a:solidFill>
                  <a:schemeClr val="tx1">
                    <a:lumMod val="75000"/>
                    <a:lumOff val="25000"/>
                  </a:schemeClr>
                </a:solidFill>
                <a:latin typeface="+mn-lt"/>
                <a:ea typeface="+mn-ea"/>
                <a:cs typeface="+mn-cs"/>
              </a:defRPr>
            </a:lvl2pPr>
            <a:lvl3pPr marL="900000" indent="-270000" algn="l" defTabSz="457200" rtl="0" eaLnBrk="1" latinLnBrk="0" hangingPunct="1">
              <a:spcBef>
                <a:spcPct val="20000"/>
              </a:spcBef>
              <a:spcAft>
                <a:spcPts val="600"/>
              </a:spcAft>
              <a:buClr>
                <a:schemeClr val="accent1"/>
              </a:buClr>
              <a:buSzPct val="92000"/>
              <a:buFont typeface="Wingdings 2" panose="05020102010507070707" pitchFamily="18" charset="2"/>
              <a:buChar char=""/>
              <a:defRPr sz="1400" kern="1200">
                <a:solidFill>
                  <a:schemeClr val="tx1">
                    <a:lumMod val="75000"/>
                    <a:lumOff val="25000"/>
                  </a:schemeClr>
                </a:solidFill>
                <a:latin typeface="+mn-lt"/>
                <a:ea typeface="+mn-ea"/>
                <a:cs typeface="+mn-cs"/>
              </a:defRPr>
            </a:lvl3pPr>
            <a:lvl4pPr marL="1242000" indent="-234000" algn="l" defTabSz="457200" rtl="0" eaLnBrk="1" latinLnBrk="0" hangingPunct="1">
              <a:spcBef>
                <a:spcPct val="20000"/>
              </a:spcBef>
              <a:spcAft>
                <a:spcPts val="600"/>
              </a:spcAft>
              <a:buClr>
                <a:schemeClr val="accent1"/>
              </a:buClr>
              <a:buSzPct val="92000"/>
              <a:buFont typeface="Wingdings 2" panose="05020102010507070707" pitchFamily="18" charset="2"/>
              <a:buChar char=""/>
              <a:defRPr sz="1200" kern="1200">
                <a:solidFill>
                  <a:schemeClr val="tx1">
                    <a:lumMod val="75000"/>
                    <a:lumOff val="25000"/>
                  </a:schemeClr>
                </a:solidFill>
                <a:latin typeface="+mn-lt"/>
                <a:ea typeface="+mn-ea"/>
                <a:cs typeface="+mn-cs"/>
              </a:defRPr>
            </a:lvl4pPr>
            <a:lvl5pPr marL="1602000" indent="-234000" algn="l" defTabSz="457200" rtl="0" eaLnBrk="1" latinLnBrk="0" hangingPunct="1">
              <a:spcBef>
                <a:spcPct val="20000"/>
              </a:spcBef>
              <a:spcAft>
                <a:spcPts val="600"/>
              </a:spcAft>
              <a:buClr>
                <a:schemeClr val="accent1"/>
              </a:buClr>
              <a:buSzPct val="92000"/>
              <a:buFont typeface="Wingdings 2" panose="05020102010507070707" pitchFamily="18" charset="2"/>
              <a:buChar char=""/>
              <a:defRPr sz="1200" kern="1200">
                <a:solidFill>
                  <a:schemeClr val="tx1">
                    <a:lumMod val="75000"/>
                    <a:lumOff val="25000"/>
                  </a:schemeClr>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a:lstStyle>
          <a:p>
            <a:pPr marL="0" indent="0">
              <a:buNone/>
            </a:pPr>
            <a:r>
              <a:rPr lang="en-US" sz="1400" dirty="0">
                <a:latin typeface="Calibri" panose="020F0502020204030204" pitchFamily="34" charset="0"/>
                <a:cs typeface="Calibri" panose="020F0502020204030204" pitchFamily="34" charset="0"/>
              </a:rPr>
              <a:t>Confidence definition by the American Psychological Association</a:t>
            </a:r>
          </a:p>
          <a:p>
            <a:pPr marL="0" indent="0">
              <a:buNone/>
            </a:pPr>
            <a:r>
              <a:rPr lang="en-US" sz="1400" dirty="0">
                <a:latin typeface="Calibri" panose="020F0502020204030204" pitchFamily="34" charset="0"/>
                <a:cs typeface="Calibri" panose="020F0502020204030204" pitchFamily="34" charset="0"/>
              </a:rPr>
              <a:t>Chamorro-</a:t>
            </a:r>
            <a:r>
              <a:rPr lang="en-US" sz="1400" dirty="0" err="1">
                <a:latin typeface="Calibri" panose="020F0502020204030204" pitchFamily="34" charset="0"/>
                <a:cs typeface="Calibri" panose="020F0502020204030204" pitchFamily="34" charset="0"/>
              </a:rPr>
              <a:t>Premiuzic</a:t>
            </a:r>
            <a:r>
              <a:rPr lang="en-US" sz="1400" dirty="0">
                <a:latin typeface="Calibri" panose="020F0502020204030204" pitchFamily="34" charset="0"/>
                <a:cs typeface="Calibri" panose="020F0502020204030204" pitchFamily="34" charset="0"/>
              </a:rPr>
              <a:t>, T. (2019). Why Do So Many Incompetent Men Become Leaders? (And How to Fix It)</a:t>
            </a:r>
          </a:p>
        </p:txBody>
      </p:sp>
      <p:pic>
        <p:nvPicPr>
          <p:cNvPr id="1028" name="Picture 4" descr="Gender Gap Index 2020: Albanian Women Work More, Are Paid Less, and Don’t Socialise as Much as Men">
            <a:extLst>
              <a:ext uri="{FF2B5EF4-FFF2-40B4-BE49-F238E27FC236}">
                <a16:creationId xmlns:a16="http://schemas.microsoft.com/office/drawing/2014/main" id="{1B60A17D-EA06-4F20-8D1B-B4E6FFDE345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6499" y="2337869"/>
            <a:ext cx="4917586" cy="3172636"/>
          </a:xfrm>
          <a:prstGeom prst="rect">
            <a:avLst/>
          </a:prstGeom>
          <a:noFill/>
          <a:extLst>
            <a:ext uri="{909E8E84-426E-40DD-AFC4-6F175D3DCCD1}">
              <a14:hiddenFill xmlns:a14="http://schemas.microsoft.com/office/drawing/2010/main">
                <a:solidFill>
                  <a:srgbClr val="FFFFFF"/>
                </a:solidFill>
              </a14:hiddenFill>
            </a:ext>
          </a:extLst>
        </p:spPr>
      </p:pic>
      <p:sp>
        <p:nvSpPr>
          <p:cNvPr id="9" name="Rectangle 8">
            <a:extLst>
              <a:ext uri="{FF2B5EF4-FFF2-40B4-BE49-F238E27FC236}">
                <a16:creationId xmlns:a16="http://schemas.microsoft.com/office/drawing/2014/main" id="{E5DCED1D-4030-4E8F-85F9-D4E6DE646D77}"/>
              </a:ext>
            </a:extLst>
          </p:cNvPr>
          <p:cNvSpPr/>
          <p:nvPr/>
        </p:nvSpPr>
        <p:spPr>
          <a:xfrm>
            <a:off x="4232366" y="452847"/>
            <a:ext cx="3709851" cy="87085"/>
          </a:xfrm>
          <a:prstGeom prst="rect">
            <a:avLst/>
          </a:prstGeom>
          <a:solidFill>
            <a:srgbClr val="CE4287"/>
          </a:solidFill>
          <a:ln>
            <a:solidFill>
              <a:srgbClr val="CE4287"/>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8410578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23E2B7B2-11A4-4410-9534-B272DC153EB9}"/>
              </a:ext>
            </a:extLst>
          </p:cNvPr>
          <p:cNvSpPr/>
          <p:nvPr/>
        </p:nvSpPr>
        <p:spPr>
          <a:xfrm>
            <a:off x="444282" y="572187"/>
            <a:ext cx="11292840" cy="1303274"/>
          </a:xfrm>
          <a:prstGeom prst="rect">
            <a:avLst/>
          </a:prstGeom>
          <a:solidFill>
            <a:srgbClr val="465359"/>
          </a:solidFill>
          <a:ln>
            <a:solidFill>
              <a:srgbClr val="46535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Slide Number Placeholder 1">
            <a:extLst>
              <a:ext uri="{FF2B5EF4-FFF2-40B4-BE49-F238E27FC236}">
                <a16:creationId xmlns:a16="http://schemas.microsoft.com/office/drawing/2014/main" id="{84E0EA41-C8FF-4F01-AB59-7D7B33E7506C}"/>
              </a:ext>
            </a:extLst>
          </p:cNvPr>
          <p:cNvSpPr>
            <a:spLocks noGrp="1"/>
          </p:cNvSpPr>
          <p:nvPr>
            <p:ph type="sldNum" sz="quarter" idx="12"/>
          </p:nvPr>
        </p:nvSpPr>
        <p:spPr/>
        <p:txBody>
          <a:bodyPr/>
          <a:lstStyle/>
          <a:p>
            <a:fld id="{F603CDE5-C1D8-4EDD-870F-A498BAFA520F}" type="slidenum">
              <a:rPr lang="en-US" noProof="0" smtClean="0">
                <a:solidFill>
                  <a:schemeClr val="accent4"/>
                </a:solidFill>
              </a:rPr>
              <a:t>22</a:t>
            </a:fld>
            <a:endParaRPr lang="en-US" noProof="0" dirty="0">
              <a:solidFill>
                <a:schemeClr val="accent4"/>
              </a:solidFill>
            </a:endParaRPr>
          </a:p>
        </p:txBody>
      </p:sp>
      <p:sp>
        <p:nvSpPr>
          <p:cNvPr id="4" name="Title 3">
            <a:extLst>
              <a:ext uri="{FF2B5EF4-FFF2-40B4-BE49-F238E27FC236}">
                <a16:creationId xmlns:a16="http://schemas.microsoft.com/office/drawing/2014/main" id="{20BB38EC-9496-43F5-999E-EC133B922BCF}"/>
              </a:ext>
            </a:extLst>
          </p:cNvPr>
          <p:cNvSpPr>
            <a:spLocks noGrp="1"/>
          </p:cNvSpPr>
          <p:nvPr>
            <p:ph type="title"/>
          </p:nvPr>
        </p:nvSpPr>
        <p:spPr/>
        <p:txBody>
          <a:bodyPr>
            <a:normAutofit/>
          </a:bodyPr>
          <a:lstStyle/>
          <a:p>
            <a:r>
              <a:rPr lang="en-US" sz="4800" dirty="0"/>
              <a:t>Gender, Confidence,  and Work</a:t>
            </a:r>
          </a:p>
        </p:txBody>
      </p:sp>
      <p:graphicFrame>
        <p:nvGraphicFramePr>
          <p:cNvPr id="5" name="Table 4">
            <a:extLst>
              <a:ext uri="{FF2B5EF4-FFF2-40B4-BE49-F238E27FC236}">
                <a16:creationId xmlns:a16="http://schemas.microsoft.com/office/drawing/2014/main" id="{2AAD3D5F-D598-406D-8525-0AD5005A33CC}"/>
              </a:ext>
            </a:extLst>
          </p:cNvPr>
          <p:cNvGraphicFramePr>
            <a:graphicFrameLocks noGrp="1"/>
          </p:cNvGraphicFramePr>
          <p:nvPr/>
        </p:nvGraphicFramePr>
        <p:xfrm>
          <a:off x="1135164" y="2390477"/>
          <a:ext cx="9904254" cy="3518421"/>
        </p:xfrm>
        <a:graphic>
          <a:graphicData uri="http://schemas.openxmlformats.org/drawingml/2006/table">
            <a:tbl>
              <a:tblPr firstRow="1" bandRow="1">
                <a:tableStyleId>{0E3FDE45-AF77-4B5C-9715-49D594BDF05E}</a:tableStyleId>
              </a:tblPr>
              <a:tblGrid>
                <a:gridCol w="3441698">
                  <a:extLst>
                    <a:ext uri="{9D8B030D-6E8A-4147-A177-3AD203B41FA5}">
                      <a16:colId xmlns:a16="http://schemas.microsoft.com/office/drawing/2014/main" val="1793383638"/>
                    </a:ext>
                  </a:extLst>
                </a:gridCol>
                <a:gridCol w="3097451">
                  <a:extLst>
                    <a:ext uri="{9D8B030D-6E8A-4147-A177-3AD203B41FA5}">
                      <a16:colId xmlns:a16="http://schemas.microsoft.com/office/drawing/2014/main" val="853012341"/>
                    </a:ext>
                  </a:extLst>
                </a:gridCol>
                <a:gridCol w="3365105">
                  <a:extLst>
                    <a:ext uri="{9D8B030D-6E8A-4147-A177-3AD203B41FA5}">
                      <a16:colId xmlns:a16="http://schemas.microsoft.com/office/drawing/2014/main" val="2816543091"/>
                    </a:ext>
                  </a:extLst>
                </a:gridCol>
              </a:tblGrid>
              <a:tr h="521549">
                <a:tc>
                  <a:txBody>
                    <a:bodyPr/>
                    <a:lstStyle/>
                    <a:p>
                      <a:r>
                        <a:rPr lang="en-US" sz="2800" b="0" dirty="0">
                          <a:solidFill>
                            <a:schemeClr val="tx1">
                              <a:lumMod val="75000"/>
                              <a:lumOff val="25000"/>
                            </a:schemeClr>
                          </a:solidFill>
                        </a:rPr>
                        <a:t>Attitude</a:t>
                      </a:r>
                    </a:p>
                  </a:txBody>
                  <a:tcPr marL="167621" marR="125716" marT="83811" marB="83811"/>
                </a:tc>
                <a:tc>
                  <a:txBody>
                    <a:bodyPr/>
                    <a:lstStyle/>
                    <a:p>
                      <a:r>
                        <a:rPr lang="en-US" sz="2800" b="0">
                          <a:solidFill>
                            <a:schemeClr val="tx1">
                              <a:lumMod val="75000"/>
                              <a:lumOff val="25000"/>
                            </a:schemeClr>
                          </a:solidFill>
                        </a:rPr>
                        <a:t>Men</a:t>
                      </a:r>
                    </a:p>
                  </a:txBody>
                  <a:tcPr marL="167621" marR="125716" marT="83811" marB="83811"/>
                </a:tc>
                <a:tc>
                  <a:txBody>
                    <a:bodyPr/>
                    <a:lstStyle/>
                    <a:p>
                      <a:r>
                        <a:rPr lang="en-US" sz="2800" b="0" dirty="0">
                          <a:solidFill>
                            <a:schemeClr val="tx1">
                              <a:lumMod val="75000"/>
                              <a:lumOff val="25000"/>
                            </a:schemeClr>
                          </a:solidFill>
                        </a:rPr>
                        <a:t>Women</a:t>
                      </a:r>
                    </a:p>
                  </a:txBody>
                  <a:tcPr marL="167621" marR="125716" marT="83811" marB="83811"/>
                </a:tc>
                <a:extLst>
                  <a:ext uri="{0D108BD9-81ED-4DB2-BD59-A6C34878D82A}">
                    <a16:rowId xmlns:a16="http://schemas.microsoft.com/office/drawing/2014/main" val="206424697"/>
                  </a:ext>
                </a:extLst>
              </a:tr>
              <a:tr h="715619">
                <a:tc>
                  <a:txBody>
                    <a:bodyPr/>
                    <a:lstStyle/>
                    <a:p>
                      <a:pPr algn="l"/>
                      <a:r>
                        <a:rPr lang="en-US" sz="2000" b="1" dirty="0">
                          <a:solidFill>
                            <a:schemeClr val="tx1">
                              <a:lumMod val="75000"/>
                              <a:lumOff val="25000"/>
                            </a:schemeClr>
                          </a:solidFill>
                        </a:rPr>
                        <a:t>Success</a:t>
                      </a:r>
                    </a:p>
                  </a:txBody>
                  <a:tcPr marL="167621" marR="125716" marT="83811" marB="83811" anchor="ctr"/>
                </a:tc>
                <a:tc>
                  <a:txBody>
                    <a:bodyPr/>
                    <a:lstStyle/>
                    <a:p>
                      <a:r>
                        <a:rPr lang="en-US" sz="2000" dirty="0">
                          <a:solidFill>
                            <a:schemeClr val="tx1">
                              <a:lumMod val="75000"/>
                              <a:lumOff val="25000"/>
                            </a:schemeClr>
                          </a:solidFill>
                        </a:rPr>
                        <a:t>Attribute to Skill</a:t>
                      </a:r>
                    </a:p>
                  </a:txBody>
                  <a:tcPr marL="167621" marR="125716" marT="83811" marB="83811"/>
                </a:tc>
                <a:tc>
                  <a:txBody>
                    <a:bodyPr/>
                    <a:lstStyle/>
                    <a:p>
                      <a:r>
                        <a:rPr lang="en-US" sz="2000" dirty="0">
                          <a:solidFill>
                            <a:schemeClr val="tx1">
                              <a:lumMod val="75000"/>
                              <a:lumOff val="25000"/>
                            </a:schemeClr>
                          </a:solidFill>
                        </a:rPr>
                        <a:t>Attribute to Effort and Luck</a:t>
                      </a:r>
                    </a:p>
                  </a:txBody>
                  <a:tcPr marL="167621" marR="125716" marT="83811" marB="83811"/>
                </a:tc>
                <a:extLst>
                  <a:ext uri="{0D108BD9-81ED-4DB2-BD59-A6C34878D82A}">
                    <a16:rowId xmlns:a16="http://schemas.microsoft.com/office/drawing/2014/main" val="3350151470"/>
                  </a:ext>
                </a:extLst>
              </a:tr>
              <a:tr h="715619">
                <a:tc>
                  <a:txBody>
                    <a:bodyPr/>
                    <a:lstStyle/>
                    <a:p>
                      <a:pPr algn="l"/>
                      <a:r>
                        <a:rPr lang="en-US" sz="2000" b="1" dirty="0">
                          <a:solidFill>
                            <a:schemeClr val="tx1">
                              <a:lumMod val="75000"/>
                              <a:lumOff val="25000"/>
                            </a:schemeClr>
                          </a:solidFill>
                        </a:rPr>
                        <a:t>Failure</a:t>
                      </a:r>
                    </a:p>
                  </a:txBody>
                  <a:tcPr marL="167621" marR="125716" marT="83811" marB="83811" anchor="ctr"/>
                </a:tc>
                <a:tc>
                  <a:txBody>
                    <a:bodyPr/>
                    <a:lstStyle/>
                    <a:p>
                      <a:r>
                        <a:rPr lang="en-US" sz="2000" dirty="0">
                          <a:solidFill>
                            <a:schemeClr val="tx1">
                              <a:lumMod val="75000"/>
                              <a:lumOff val="25000"/>
                            </a:schemeClr>
                          </a:solidFill>
                        </a:rPr>
                        <a:t>Attribute to  Bad Luck</a:t>
                      </a:r>
                    </a:p>
                  </a:txBody>
                  <a:tcPr marL="167621" marR="125716" marT="83811" marB="83811"/>
                </a:tc>
                <a:tc>
                  <a:txBody>
                    <a:bodyPr/>
                    <a:lstStyle/>
                    <a:p>
                      <a:r>
                        <a:rPr lang="en-US" sz="2000">
                          <a:solidFill>
                            <a:schemeClr val="tx1">
                              <a:lumMod val="75000"/>
                              <a:lumOff val="25000"/>
                            </a:schemeClr>
                          </a:solidFill>
                        </a:rPr>
                        <a:t>Attribute to Inability</a:t>
                      </a:r>
                    </a:p>
                  </a:txBody>
                  <a:tcPr marL="167621" marR="125716" marT="83811" marB="83811"/>
                </a:tc>
                <a:extLst>
                  <a:ext uri="{0D108BD9-81ED-4DB2-BD59-A6C34878D82A}">
                    <a16:rowId xmlns:a16="http://schemas.microsoft.com/office/drawing/2014/main" val="2366327770"/>
                  </a:ext>
                </a:extLst>
              </a:tr>
              <a:tr h="715619">
                <a:tc>
                  <a:txBody>
                    <a:bodyPr/>
                    <a:lstStyle/>
                    <a:p>
                      <a:pPr algn="l"/>
                      <a:r>
                        <a:rPr lang="en-US" sz="2000" b="1" dirty="0">
                          <a:solidFill>
                            <a:schemeClr val="tx1">
                              <a:lumMod val="75000"/>
                              <a:lumOff val="25000"/>
                            </a:schemeClr>
                          </a:solidFill>
                        </a:rPr>
                        <a:t>Applying for jobs</a:t>
                      </a:r>
                    </a:p>
                  </a:txBody>
                  <a:tcPr marL="167621" marR="125716" marT="83811" marB="83811" anchor="ctr"/>
                </a:tc>
                <a:tc>
                  <a:txBody>
                    <a:bodyPr/>
                    <a:lstStyle/>
                    <a:p>
                      <a:r>
                        <a:rPr lang="en-US" sz="2000" dirty="0">
                          <a:solidFill>
                            <a:schemeClr val="tx1">
                              <a:lumMod val="75000"/>
                              <a:lumOff val="25000"/>
                            </a:schemeClr>
                          </a:solidFill>
                        </a:rPr>
                        <a:t>If they meet 60% of the criteria</a:t>
                      </a:r>
                    </a:p>
                  </a:txBody>
                  <a:tcPr marL="167621" marR="125716" marT="83811" marB="83811"/>
                </a:tc>
                <a:tc>
                  <a:txBody>
                    <a:bodyPr/>
                    <a:lstStyle/>
                    <a:p>
                      <a:r>
                        <a:rPr lang="en-US" sz="2000" dirty="0">
                          <a:solidFill>
                            <a:schemeClr val="tx1">
                              <a:lumMod val="75000"/>
                              <a:lumOff val="25000"/>
                            </a:schemeClr>
                          </a:solidFill>
                        </a:rPr>
                        <a:t>If they meet 100% of the criteria</a:t>
                      </a:r>
                    </a:p>
                  </a:txBody>
                  <a:tcPr marL="167621" marR="125716" marT="83811" marB="83811"/>
                </a:tc>
                <a:extLst>
                  <a:ext uri="{0D108BD9-81ED-4DB2-BD59-A6C34878D82A}">
                    <a16:rowId xmlns:a16="http://schemas.microsoft.com/office/drawing/2014/main" val="1255745302"/>
                  </a:ext>
                </a:extLst>
              </a:tr>
              <a:tr h="715619">
                <a:tc>
                  <a:txBody>
                    <a:bodyPr/>
                    <a:lstStyle/>
                    <a:p>
                      <a:pPr algn="l"/>
                      <a:r>
                        <a:rPr lang="en-US" sz="2000" b="1">
                          <a:solidFill>
                            <a:schemeClr val="tx1">
                              <a:lumMod val="75000"/>
                              <a:lumOff val="25000"/>
                            </a:schemeClr>
                          </a:solidFill>
                        </a:rPr>
                        <a:t>Performance</a:t>
                      </a:r>
                    </a:p>
                  </a:txBody>
                  <a:tcPr marL="167621" marR="125716" marT="83811" marB="83811" anchor="ctr"/>
                </a:tc>
                <a:tc>
                  <a:txBody>
                    <a:bodyPr/>
                    <a:lstStyle/>
                    <a:p>
                      <a:r>
                        <a:rPr lang="en-US" sz="2000">
                          <a:solidFill>
                            <a:schemeClr val="tx1">
                              <a:lumMod val="75000"/>
                              <a:lumOff val="25000"/>
                            </a:schemeClr>
                          </a:solidFill>
                        </a:rPr>
                        <a:t>Higher than Peers</a:t>
                      </a:r>
                    </a:p>
                  </a:txBody>
                  <a:tcPr marL="167621" marR="125716" marT="83811" marB="83811"/>
                </a:tc>
                <a:tc>
                  <a:txBody>
                    <a:bodyPr/>
                    <a:lstStyle/>
                    <a:p>
                      <a:r>
                        <a:rPr lang="en-US" sz="2000" dirty="0">
                          <a:solidFill>
                            <a:schemeClr val="tx1">
                              <a:lumMod val="75000"/>
                              <a:lumOff val="25000"/>
                            </a:schemeClr>
                          </a:solidFill>
                        </a:rPr>
                        <a:t>Equivalent to Peers</a:t>
                      </a:r>
                    </a:p>
                  </a:txBody>
                  <a:tcPr marL="167621" marR="125716" marT="83811" marB="83811"/>
                </a:tc>
                <a:extLst>
                  <a:ext uri="{0D108BD9-81ED-4DB2-BD59-A6C34878D82A}">
                    <a16:rowId xmlns:a16="http://schemas.microsoft.com/office/drawing/2014/main" val="2875956341"/>
                  </a:ext>
                </a:extLst>
              </a:tr>
            </a:tbl>
          </a:graphicData>
        </a:graphic>
      </p:graphicFrame>
      <p:sp>
        <p:nvSpPr>
          <p:cNvPr id="7" name="Rectangle 6">
            <a:extLst>
              <a:ext uri="{FF2B5EF4-FFF2-40B4-BE49-F238E27FC236}">
                <a16:creationId xmlns:a16="http://schemas.microsoft.com/office/drawing/2014/main" id="{09C51278-3F76-488A-87FF-6C69A7A2641C}"/>
              </a:ext>
            </a:extLst>
          </p:cNvPr>
          <p:cNvSpPr/>
          <p:nvPr/>
        </p:nvSpPr>
        <p:spPr>
          <a:xfrm>
            <a:off x="4232366" y="452847"/>
            <a:ext cx="3709851" cy="87085"/>
          </a:xfrm>
          <a:prstGeom prst="rect">
            <a:avLst/>
          </a:prstGeom>
          <a:solidFill>
            <a:srgbClr val="CE4287"/>
          </a:solidFill>
          <a:ln>
            <a:solidFill>
              <a:srgbClr val="CE4287"/>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36661879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23E2B7B2-11A4-4410-9534-B272DC153EB9}"/>
              </a:ext>
            </a:extLst>
          </p:cNvPr>
          <p:cNvSpPr/>
          <p:nvPr/>
        </p:nvSpPr>
        <p:spPr>
          <a:xfrm>
            <a:off x="444282" y="572187"/>
            <a:ext cx="11292840" cy="1303274"/>
          </a:xfrm>
          <a:prstGeom prst="rect">
            <a:avLst/>
          </a:prstGeom>
          <a:solidFill>
            <a:srgbClr val="465359"/>
          </a:solidFill>
          <a:ln>
            <a:solidFill>
              <a:srgbClr val="46535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Slide Number Placeholder 1">
            <a:extLst>
              <a:ext uri="{FF2B5EF4-FFF2-40B4-BE49-F238E27FC236}">
                <a16:creationId xmlns:a16="http://schemas.microsoft.com/office/drawing/2014/main" id="{84E0EA41-C8FF-4F01-AB59-7D7B33E7506C}"/>
              </a:ext>
            </a:extLst>
          </p:cNvPr>
          <p:cNvSpPr>
            <a:spLocks noGrp="1"/>
          </p:cNvSpPr>
          <p:nvPr>
            <p:ph type="sldNum" sz="quarter" idx="12"/>
          </p:nvPr>
        </p:nvSpPr>
        <p:spPr/>
        <p:txBody>
          <a:bodyPr/>
          <a:lstStyle/>
          <a:p>
            <a:fld id="{F603CDE5-C1D8-4EDD-870F-A498BAFA520F}" type="slidenum">
              <a:rPr lang="en-US" noProof="0" smtClean="0">
                <a:solidFill>
                  <a:schemeClr val="accent4"/>
                </a:solidFill>
              </a:rPr>
              <a:t>23</a:t>
            </a:fld>
            <a:endParaRPr lang="en-US" noProof="0" dirty="0">
              <a:solidFill>
                <a:schemeClr val="accent4"/>
              </a:solidFill>
            </a:endParaRPr>
          </a:p>
        </p:txBody>
      </p:sp>
      <p:sp>
        <p:nvSpPr>
          <p:cNvPr id="4" name="Title 3">
            <a:extLst>
              <a:ext uri="{FF2B5EF4-FFF2-40B4-BE49-F238E27FC236}">
                <a16:creationId xmlns:a16="http://schemas.microsoft.com/office/drawing/2014/main" id="{20BB38EC-9496-43F5-999E-EC133B922BCF}"/>
              </a:ext>
            </a:extLst>
          </p:cNvPr>
          <p:cNvSpPr>
            <a:spLocks noGrp="1"/>
          </p:cNvSpPr>
          <p:nvPr>
            <p:ph type="title"/>
          </p:nvPr>
        </p:nvSpPr>
        <p:spPr/>
        <p:txBody>
          <a:bodyPr>
            <a:normAutofit/>
          </a:bodyPr>
          <a:lstStyle/>
          <a:p>
            <a:r>
              <a:rPr lang="en-US" sz="4800" dirty="0"/>
              <a:t>Gender, Confidence,  and Work</a:t>
            </a:r>
          </a:p>
        </p:txBody>
      </p:sp>
      <p:graphicFrame>
        <p:nvGraphicFramePr>
          <p:cNvPr id="5" name="Table 4">
            <a:extLst>
              <a:ext uri="{FF2B5EF4-FFF2-40B4-BE49-F238E27FC236}">
                <a16:creationId xmlns:a16="http://schemas.microsoft.com/office/drawing/2014/main" id="{2AAD3D5F-D598-406D-8525-0AD5005A33CC}"/>
              </a:ext>
            </a:extLst>
          </p:cNvPr>
          <p:cNvGraphicFramePr>
            <a:graphicFrameLocks noGrp="1"/>
          </p:cNvGraphicFramePr>
          <p:nvPr>
            <p:extLst>
              <p:ext uri="{D42A27DB-BD31-4B8C-83A1-F6EECF244321}">
                <p14:modId xmlns:p14="http://schemas.microsoft.com/office/powerpoint/2010/main" val="555948089"/>
              </p:ext>
            </p:extLst>
          </p:nvPr>
        </p:nvGraphicFramePr>
        <p:xfrm>
          <a:off x="1135164" y="2390477"/>
          <a:ext cx="9904254" cy="3518421"/>
        </p:xfrm>
        <a:graphic>
          <a:graphicData uri="http://schemas.openxmlformats.org/drawingml/2006/table">
            <a:tbl>
              <a:tblPr firstRow="1" bandRow="1">
                <a:tableStyleId>{0E3FDE45-AF77-4B5C-9715-49D594BDF05E}</a:tableStyleId>
              </a:tblPr>
              <a:tblGrid>
                <a:gridCol w="3441698">
                  <a:extLst>
                    <a:ext uri="{9D8B030D-6E8A-4147-A177-3AD203B41FA5}">
                      <a16:colId xmlns:a16="http://schemas.microsoft.com/office/drawing/2014/main" val="1793383638"/>
                    </a:ext>
                  </a:extLst>
                </a:gridCol>
                <a:gridCol w="3097451">
                  <a:extLst>
                    <a:ext uri="{9D8B030D-6E8A-4147-A177-3AD203B41FA5}">
                      <a16:colId xmlns:a16="http://schemas.microsoft.com/office/drawing/2014/main" val="853012341"/>
                    </a:ext>
                  </a:extLst>
                </a:gridCol>
                <a:gridCol w="3365105">
                  <a:extLst>
                    <a:ext uri="{9D8B030D-6E8A-4147-A177-3AD203B41FA5}">
                      <a16:colId xmlns:a16="http://schemas.microsoft.com/office/drawing/2014/main" val="2816543091"/>
                    </a:ext>
                  </a:extLst>
                </a:gridCol>
              </a:tblGrid>
              <a:tr h="521549">
                <a:tc>
                  <a:txBody>
                    <a:bodyPr/>
                    <a:lstStyle/>
                    <a:p>
                      <a:r>
                        <a:rPr lang="en-US" sz="2800" b="0" dirty="0">
                          <a:solidFill>
                            <a:schemeClr val="tx1">
                              <a:lumMod val="75000"/>
                              <a:lumOff val="25000"/>
                            </a:schemeClr>
                          </a:solidFill>
                        </a:rPr>
                        <a:t>Attitude</a:t>
                      </a:r>
                    </a:p>
                  </a:txBody>
                  <a:tcPr marL="167621" marR="125716" marT="83811" marB="83811"/>
                </a:tc>
                <a:tc>
                  <a:txBody>
                    <a:bodyPr/>
                    <a:lstStyle/>
                    <a:p>
                      <a:r>
                        <a:rPr lang="en-US" sz="2800" b="0">
                          <a:solidFill>
                            <a:schemeClr val="tx1">
                              <a:lumMod val="75000"/>
                              <a:lumOff val="25000"/>
                            </a:schemeClr>
                          </a:solidFill>
                        </a:rPr>
                        <a:t>Men</a:t>
                      </a:r>
                    </a:p>
                  </a:txBody>
                  <a:tcPr marL="167621" marR="125716" marT="83811" marB="83811"/>
                </a:tc>
                <a:tc>
                  <a:txBody>
                    <a:bodyPr/>
                    <a:lstStyle/>
                    <a:p>
                      <a:r>
                        <a:rPr lang="en-US" sz="2800" b="0" dirty="0">
                          <a:solidFill>
                            <a:schemeClr val="tx1">
                              <a:lumMod val="75000"/>
                              <a:lumOff val="25000"/>
                            </a:schemeClr>
                          </a:solidFill>
                        </a:rPr>
                        <a:t>Women</a:t>
                      </a:r>
                    </a:p>
                  </a:txBody>
                  <a:tcPr marL="167621" marR="125716" marT="83811" marB="83811"/>
                </a:tc>
                <a:extLst>
                  <a:ext uri="{0D108BD9-81ED-4DB2-BD59-A6C34878D82A}">
                    <a16:rowId xmlns:a16="http://schemas.microsoft.com/office/drawing/2014/main" val="206424697"/>
                  </a:ext>
                </a:extLst>
              </a:tr>
              <a:tr h="715619">
                <a:tc>
                  <a:txBody>
                    <a:bodyPr/>
                    <a:lstStyle/>
                    <a:p>
                      <a:pPr algn="l"/>
                      <a:r>
                        <a:rPr lang="en-US" sz="2000" b="1" dirty="0">
                          <a:solidFill>
                            <a:schemeClr val="tx1">
                              <a:lumMod val="75000"/>
                              <a:lumOff val="25000"/>
                            </a:schemeClr>
                          </a:solidFill>
                        </a:rPr>
                        <a:t>Success</a:t>
                      </a:r>
                    </a:p>
                  </a:txBody>
                  <a:tcPr marL="167621" marR="125716" marT="83811" marB="83811" anchor="ctr"/>
                </a:tc>
                <a:tc>
                  <a:txBody>
                    <a:bodyPr/>
                    <a:lstStyle/>
                    <a:p>
                      <a:r>
                        <a:rPr lang="en-US" sz="2000" dirty="0">
                          <a:solidFill>
                            <a:schemeClr val="tx1">
                              <a:lumMod val="75000"/>
                              <a:lumOff val="25000"/>
                            </a:schemeClr>
                          </a:solidFill>
                        </a:rPr>
                        <a:t>Attribute to Skill</a:t>
                      </a:r>
                    </a:p>
                  </a:txBody>
                  <a:tcPr marL="167621" marR="125716" marT="83811" marB="83811"/>
                </a:tc>
                <a:tc>
                  <a:txBody>
                    <a:bodyPr/>
                    <a:lstStyle/>
                    <a:p>
                      <a:r>
                        <a:rPr lang="en-US" sz="2000" dirty="0">
                          <a:solidFill>
                            <a:schemeClr val="tx1">
                              <a:lumMod val="75000"/>
                              <a:lumOff val="25000"/>
                            </a:schemeClr>
                          </a:solidFill>
                        </a:rPr>
                        <a:t>Attribute to Effort and Luck</a:t>
                      </a:r>
                    </a:p>
                  </a:txBody>
                  <a:tcPr marL="167621" marR="125716" marT="83811" marB="83811"/>
                </a:tc>
                <a:extLst>
                  <a:ext uri="{0D108BD9-81ED-4DB2-BD59-A6C34878D82A}">
                    <a16:rowId xmlns:a16="http://schemas.microsoft.com/office/drawing/2014/main" val="3350151470"/>
                  </a:ext>
                </a:extLst>
              </a:tr>
              <a:tr h="715619">
                <a:tc>
                  <a:txBody>
                    <a:bodyPr/>
                    <a:lstStyle/>
                    <a:p>
                      <a:pPr algn="l"/>
                      <a:r>
                        <a:rPr lang="en-US" sz="2000" b="1" dirty="0">
                          <a:solidFill>
                            <a:schemeClr val="tx1">
                              <a:lumMod val="75000"/>
                              <a:lumOff val="25000"/>
                            </a:schemeClr>
                          </a:solidFill>
                        </a:rPr>
                        <a:t>Failure</a:t>
                      </a:r>
                    </a:p>
                  </a:txBody>
                  <a:tcPr marL="167621" marR="125716" marT="83811" marB="83811" anchor="ctr"/>
                </a:tc>
                <a:tc>
                  <a:txBody>
                    <a:bodyPr/>
                    <a:lstStyle/>
                    <a:p>
                      <a:r>
                        <a:rPr lang="en-US" sz="2000" dirty="0">
                          <a:solidFill>
                            <a:schemeClr val="tx1">
                              <a:lumMod val="75000"/>
                              <a:lumOff val="25000"/>
                            </a:schemeClr>
                          </a:solidFill>
                        </a:rPr>
                        <a:t>Attribute to  Bad Luck</a:t>
                      </a:r>
                    </a:p>
                  </a:txBody>
                  <a:tcPr marL="167621" marR="125716" marT="83811" marB="83811"/>
                </a:tc>
                <a:tc>
                  <a:txBody>
                    <a:bodyPr/>
                    <a:lstStyle/>
                    <a:p>
                      <a:r>
                        <a:rPr lang="en-US" sz="2000">
                          <a:solidFill>
                            <a:schemeClr val="tx1">
                              <a:lumMod val="75000"/>
                              <a:lumOff val="25000"/>
                            </a:schemeClr>
                          </a:solidFill>
                        </a:rPr>
                        <a:t>Attribute to Inability</a:t>
                      </a:r>
                    </a:p>
                  </a:txBody>
                  <a:tcPr marL="167621" marR="125716" marT="83811" marB="83811"/>
                </a:tc>
                <a:extLst>
                  <a:ext uri="{0D108BD9-81ED-4DB2-BD59-A6C34878D82A}">
                    <a16:rowId xmlns:a16="http://schemas.microsoft.com/office/drawing/2014/main" val="2366327770"/>
                  </a:ext>
                </a:extLst>
              </a:tr>
              <a:tr h="715619">
                <a:tc>
                  <a:txBody>
                    <a:bodyPr/>
                    <a:lstStyle/>
                    <a:p>
                      <a:pPr algn="l"/>
                      <a:r>
                        <a:rPr lang="en-US" sz="2000" b="1" dirty="0">
                          <a:solidFill>
                            <a:schemeClr val="tx1">
                              <a:lumMod val="75000"/>
                              <a:lumOff val="25000"/>
                            </a:schemeClr>
                          </a:solidFill>
                        </a:rPr>
                        <a:t>Applying for jobs</a:t>
                      </a:r>
                    </a:p>
                  </a:txBody>
                  <a:tcPr marL="167621" marR="125716" marT="83811" marB="83811" anchor="ctr"/>
                </a:tc>
                <a:tc>
                  <a:txBody>
                    <a:bodyPr/>
                    <a:lstStyle/>
                    <a:p>
                      <a:r>
                        <a:rPr lang="en-US" sz="2000" dirty="0">
                          <a:solidFill>
                            <a:schemeClr val="tx1">
                              <a:lumMod val="75000"/>
                              <a:lumOff val="25000"/>
                            </a:schemeClr>
                          </a:solidFill>
                        </a:rPr>
                        <a:t>If they meet 60% of the criteria</a:t>
                      </a:r>
                    </a:p>
                  </a:txBody>
                  <a:tcPr marL="167621" marR="125716" marT="83811" marB="83811"/>
                </a:tc>
                <a:tc>
                  <a:txBody>
                    <a:bodyPr/>
                    <a:lstStyle/>
                    <a:p>
                      <a:r>
                        <a:rPr lang="en-US" sz="2000" dirty="0">
                          <a:solidFill>
                            <a:schemeClr val="tx1">
                              <a:lumMod val="75000"/>
                              <a:lumOff val="25000"/>
                            </a:schemeClr>
                          </a:solidFill>
                        </a:rPr>
                        <a:t>If they meet 100% of the criteria</a:t>
                      </a:r>
                    </a:p>
                  </a:txBody>
                  <a:tcPr marL="167621" marR="125716" marT="83811" marB="83811"/>
                </a:tc>
                <a:extLst>
                  <a:ext uri="{0D108BD9-81ED-4DB2-BD59-A6C34878D82A}">
                    <a16:rowId xmlns:a16="http://schemas.microsoft.com/office/drawing/2014/main" val="1255745302"/>
                  </a:ext>
                </a:extLst>
              </a:tr>
              <a:tr h="715619">
                <a:tc>
                  <a:txBody>
                    <a:bodyPr/>
                    <a:lstStyle/>
                    <a:p>
                      <a:pPr algn="l"/>
                      <a:r>
                        <a:rPr lang="en-US" sz="2000" b="1">
                          <a:solidFill>
                            <a:schemeClr val="tx1">
                              <a:lumMod val="75000"/>
                              <a:lumOff val="25000"/>
                            </a:schemeClr>
                          </a:solidFill>
                        </a:rPr>
                        <a:t>Performance</a:t>
                      </a:r>
                    </a:p>
                  </a:txBody>
                  <a:tcPr marL="167621" marR="125716" marT="83811" marB="83811" anchor="ctr"/>
                </a:tc>
                <a:tc>
                  <a:txBody>
                    <a:bodyPr/>
                    <a:lstStyle/>
                    <a:p>
                      <a:r>
                        <a:rPr lang="en-US" sz="2000">
                          <a:solidFill>
                            <a:schemeClr val="tx1">
                              <a:lumMod val="75000"/>
                              <a:lumOff val="25000"/>
                            </a:schemeClr>
                          </a:solidFill>
                        </a:rPr>
                        <a:t>Higher than Peers</a:t>
                      </a:r>
                    </a:p>
                  </a:txBody>
                  <a:tcPr marL="167621" marR="125716" marT="83811" marB="83811"/>
                </a:tc>
                <a:tc>
                  <a:txBody>
                    <a:bodyPr/>
                    <a:lstStyle/>
                    <a:p>
                      <a:r>
                        <a:rPr lang="en-US" sz="2000" dirty="0">
                          <a:solidFill>
                            <a:schemeClr val="tx1">
                              <a:lumMod val="75000"/>
                              <a:lumOff val="25000"/>
                            </a:schemeClr>
                          </a:solidFill>
                        </a:rPr>
                        <a:t>Equivalent to Peers</a:t>
                      </a:r>
                    </a:p>
                  </a:txBody>
                  <a:tcPr marL="167621" marR="125716" marT="83811" marB="83811"/>
                </a:tc>
                <a:extLst>
                  <a:ext uri="{0D108BD9-81ED-4DB2-BD59-A6C34878D82A}">
                    <a16:rowId xmlns:a16="http://schemas.microsoft.com/office/drawing/2014/main" val="2875956341"/>
                  </a:ext>
                </a:extLst>
              </a:tr>
            </a:tbl>
          </a:graphicData>
        </a:graphic>
      </p:graphicFrame>
      <p:sp>
        <p:nvSpPr>
          <p:cNvPr id="7" name="Rectangle 6">
            <a:extLst>
              <a:ext uri="{FF2B5EF4-FFF2-40B4-BE49-F238E27FC236}">
                <a16:creationId xmlns:a16="http://schemas.microsoft.com/office/drawing/2014/main" id="{09C51278-3F76-488A-87FF-6C69A7A2641C}"/>
              </a:ext>
            </a:extLst>
          </p:cNvPr>
          <p:cNvSpPr/>
          <p:nvPr/>
        </p:nvSpPr>
        <p:spPr>
          <a:xfrm>
            <a:off x="4232366" y="452847"/>
            <a:ext cx="3709851" cy="87085"/>
          </a:xfrm>
          <a:prstGeom prst="rect">
            <a:avLst/>
          </a:prstGeom>
          <a:solidFill>
            <a:srgbClr val="CE4287"/>
          </a:solidFill>
          <a:ln>
            <a:solidFill>
              <a:srgbClr val="CE4287"/>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p>
        </p:txBody>
      </p:sp>
      <p:sp>
        <p:nvSpPr>
          <p:cNvPr id="3" name="Rectangle 2">
            <a:extLst>
              <a:ext uri="{FF2B5EF4-FFF2-40B4-BE49-F238E27FC236}">
                <a16:creationId xmlns:a16="http://schemas.microsoft.com/office/drawing/2014/main" id="{38A70E98-87D9-494A-921F-FED231419304}"/>
              </a:ext>
            </a:extLst>
          </p:cNvPr>
          <p:cNvSpPr/>
          <p:nvPr/>
        </p:nvSpPr>
        <p:spPr>
          <a:xfrm>
            <a:off x="4511154" y="2390478"/>
            <a:ext cx="2936393" cy="2025112"/>
          </a:xfrm>
          <a:prstGeom prst="rect">
            <a:avLst/>
          </a:prstGeom>
          <a:noFill/>
          <a:ln w="76200">
            <a:solidFill>
              <a:srgbClr val="50B4C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28236212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23E2B7B2-11A4-4410-9534-B272DC153EB9}"/>
              </a:ext>
            </a:extLst>
          </p:cNvPr>
          <p:cNvSpPr/>
          <p:nvPr/>
        </p:nvSpPr>
        <p:spPr>
          <a:xfrm>
            <a:off x="444282" y="572187"/>
            <a:ext cx="11292840" cy="1303274"/>
          </a:xfrm>
          <a:prstGeom prst="rect">
            <a:avLst/>
          </a:prstGeom>
          <a:solidFill>
            <a:srgbClr val="465359"/>
          </a:solidFill>
          <a:ln>
            <a:solidFill>
              <a:srgbClr val="46535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Slide Number Placeholder 1">
            <a:extLst>
              <a:ext uri="{FF2B5EF4-FFF2-40B4-BE49-F238E27FC236}">
                <a16:creationId xmlns:a16="http://schemas.microsoft.com/office/drawing/2014/main" id="{84E0EA41-C8FF-4F01-AB59-7D7B33E7506C}"/>
              </a:ext>
            </a:extLst>
          </p:cNvPr>
          <p:cNvSpPr>
            <a:spLocks noGrp="1"/>
          </p:cNvSpPr>
          <p:nvPr>
            <p:ph type="sldNum" sz="quarter" idx="12"/>
          </p:nvPr>
        </p:nvSpPr>
        <p:spPr/>
        <p:txBody>
          <a:bodyPr/>
          <a:lstStyle/>
          <a:p>
            <a:fld id="{F603CDE5-C1D8-4EDD-870F-A498BAFA520F}" type="slidenum">
              <a:rPr lang="en-US" noProof="0" smtClean="0">
                <a:solidFill>
                  <a:schemeClr val="accent4"/>
                </a:solidFill>
              </a:rPr>
              <a:t>24</a:t>
            </a:fld>
            <a:endParaRPr lang="en-US" noProof="0" dirty="0">
              <a:solidFill>
                <a:schemeClr val="accent4"/>
              </a:solidFill>
            </a:endParaRPr>
          </a:p>
        </p:txBody>
      </p:sp>
      <p:sp>
        <p:nvSpPr>
          <p:cNvPr id="4" name="Title 3">
            <a:extLst>
              <a:ext uri="{FF2B5EF4-FFF2-40B4-BE49-F238E27FC236}">
                <a16:creationId xmlns:a16="http://schemas.microsoft.com/office/drawing/2014/main" id="{20BB38EC-9496-43F5-999E-EC133B922BCF}"/>
              </a:ext>
            </a:extLst>
          </p:cNvPr>
          <p:cNvSpPr>
            <a:spLocks noGrp="1"/>
          </p:cNvSpPr>
          <p:nvPr>
            <p:ph type="title"/>
          </p:nvPr>
        </p:nvSpPr>
        <p:spPr/>
        <p:txBody>
          <a:bodyPr>
            <a:normAutofit/>
          </a:bodyPr>
          <a:lstStyle/>
          <a:p>
            <a:r>
              <a:rPr lang="en-US" sz="4800" dirty="0"/>
              <a:t>Gender, Confidence,  and Work</a:t>
            </a:r>
          </a:p>
        </p:txBody>
      </p:sp>
      <p:graphicFrame>
        <p:nvGraphicFramePr>
          <p:cNvPr id="5" name="Table 4">
            <a:extLst>
              <a:ext uri="{FF2B5EF4-FFF2-40B4-BE49-F238E27FC236}">
                <a16:creationId xmlns:a16="http://schemas.microsoft.com/office/drawing/2014/main" id="{2AAD3D5F-D598-406D-8525-0AD5005A33CC}"/>
              </a:ext>
            </a:extLst>
          </p:cNvPr>
          <p:cNvGraphicFramePr>
            <a:graphicFrameLocks noGrp="1"/>
          </p:cNvGraphicFramePr>
          <p:nvPr/>
        </p:nvGraphicFramePr>
        <p:xfrm>
          <a:off x="1135164" y="2390477"/>
          <a:ext cx="9904254" cy="3518421"/>
        </p:xfrm>
        <a:graphic>
          <a:graphicData uri="http://schemas.openxmlformats.org/drawingml/2006/table">
            <a:tbl>
              <a:tblPr firstRow="1" bandRow="1">
                <a:tableStyleId>{0E3FDE45-AF77-4B5C-9715-49D594BDF05E}</a:tableStyleId>
              </a:tblPr>
              <a:tblGrid>
                <a:gridCol w="3441698">
                  <a:extLst>
                    <a:ext uri="{9D8B030D-6E8A-4147-A177-3AD203B41FA5}">
                      <a16:colId xmlns:a16="http://schemas.microsoft.com/office/drawing/2014/main" val="1793383638"/>
                    </a:ext>
                  </a:extLst>
                </a:gridCol>
                <a:gridCol w="3097451">
                  <a:extLst>
                    <a:ext uri="{9D8B030D-6E8A-4147-A177-3AD203B41FA5}">
                      <a16:colId xmlns:a16="http://schemas.microsoft.com/office/drawing/2014/main" val="853012341"/>
                    </a:ext>
                  </a:extLst>
                </a:gridCol>
                <a:gridCol w="3365105">
                  <a:extLst>
                    <a:ext uri="{9D8B030D-6E8A-4147-A177-3AD203B41FA5}">
                      <a16:colId xmlns:a16="http://schemas.microsoft.com/office/drawing/2014/main" val="2816543091"/>
                    </a:ext>
                  </a:extLst>
                </a:gridCol>
              </a:tblGrid>
              <a:tr h="521549">
                <a:tc>
                  <a:txBody>
                    <a:bodyPr/>
                    <a:lstStyle/>
                    <a:p>
                      <a:r>
                        <a:rPr lang="en-US" sz="2800" b="0" dirty="0">
                          <a:solidFill>
                            <a:schemeClr val="tx1">
                              <a:lumMod val="75000"/>
                              <a:lumOff val="25000"/>
                            </a:schemeClr>
                          </a:solidFill>
                        </a:rPr>
                        <a:t>Attitude</a:t>
                      </a:r>
                    </a:p>
                  </a:txBody>
                  <a:tcPr marL="167621" marR="125716" marT="83811" marB="83811"/>
                </a:tc>
                <a:tc>
                  <a:txBody>
                    <a:bodyPr/>
                    <a:lstStyle/>
                    <a:p>
                      <a:r>
                        <a:rPr lang="en-US" sz="2800" b="0">
                          <a:solidFill>
                            <a:schemeClr val="tx1">
                              <a:lumMod val="75000"/>
                              <a:lumOff val="25000"/>
                            </a:schemeClr>
                          </a:solidFill>
                        </a:rPr>
                        <a:t>Men</a:t>
                      </a:r>
                    </a:p>
                  </a:txBody>
                  <a:tcPr marL="167621" marR="125716" marT="83811" marB="83811"/>
                </a:tc>
                <a:tc>
                  <a:txBody>
                    <a:bodyPr/>
                    <a:lstStyle/>
                    <a:p>
                      <a:r>
                        <a:rPr lang="en-US" sz="2800" b="0" dirty="0">
                          <a:solidFill>
                            <a:schemeClr val="tx1">
                              <a:lumMod val="75000"/>
                              <a:lumOff val="25000"/>
                            </a:schemeClr>
                          </a:solidFill>
                        </a:rPr>
                        <a:t>Women</a:t>
                      </a:r>
                    </a:p>
                  </a:txBody>
                  <a:tcPr marL="167621" marR="125716" marT="83811" marB="83811"/>
                </a:tc>
                <a:extLst>
                  <a:ext uri="{0D108BD9-81ED-4DB2-BD59-A6C34878D82A}">
                    <a16:rowId xmlns:a16="http://schemas.microsoft.com/office/drawing/2014/main" val="206424697"/>
                  </a:ext>
                </a:extLst>
              </a:tr>
              <a:tr h="715619">
                <a:tc>
                  <a:txBody>
                    <a:bodyPr/>
                    <a:lstStyle/>
                    <a:p>
                      <a:pPr algn="l"/>
                      <a:r>
                        <a:rPr lang="en-US" sz="2000" b="1" dirty="0">
                          <a:solidFill>
                            <a:schemeClr val="tx1">
                              <a:lumMod val="75000"/>
                              <a:lumOff val="25000"/>
                            </a:schemeClr>
                          </a:solidFill>
                        </a:rPr>
                        <a:t>Success</a:t>
                      </a:r>
                    </a:p>
                  </a:txBody>
                  <a:tcPr marL="167621" marR="125716" marT="83811" marB="83811" anchor="ctr"/>
                </a:tc>
                <a:tc>
                  <a:txBody>
                    <a:bodyPr/>
                    <a:lstStyle/>
                    <a:p>
                      <a:r>
                        <a:rPr lang="en-US" sz="2000" dirty="0">
                          <a:solidFill>
                            <a:schemeClr val="tx1">
                              <a:lumMod val="75000"/>
                              <a:lumOff val="25000"/>
                            </a:schemeClr>
                          </a:solidFill>
                        </a:rPr>
                        <a:t>Attribute to Skill</a:t>
                      </a:r>
                    </a:p>
                  </a:txBody>
                  <a:tcPr marL="167621" marR="125716" marT="83811" marB="83811"/>
                </a:tc>
                <a:tc>
                  <a:txBody>
                    <a:bodyPr/>
                    <a:lstStyle/>
                    <a:p>
                      <a:r>
                        <a:rPr lang="en-US" sz="2000" dirty="0">
                          <a:solidFill>
                            <a:schemeClr val="tx1">
                              <a:lumMod val="75000"/>
                              <a:lumOff val="25000"/>
                            </a:schemeClr>
                          </a:solidFill>
                        </a:rPr>
                        <a:t>Attribute to Effort and Luck</a:t>
                      </a:r>
                    </a:p>
                  </a:txBody>
                  <a:tcPr marL="167621" marR="125716" marT="83811" marB="83811"/>
                </a:tc>
                <a:extLst>
                  <a:ext uri="{0D108BD9-81ED-4DB2-BD59-A6C34878D82A}">
                    <a16:rowId xmlns:a16="http://schemas.microsoft.com/office/drawing/2014/main" val="3350151470"/>
                  </a:ext>
                </a:extLst>
              </a:tr>
              <a:tr h="715619">
                <a:tc>
                  <a:txBody>
                    <a:bodyPr/>
                    <a:lstStyle/>
                    <a:p>
                      <a:pPr algn="l"/>
                      <a:r>
                        <a:rPr lang="en-US" sz="2000" b="1" dirty="0">
                          <a:solidFill>
                            <a:schemeClr val="tx1">
                              <a:lumMod val="75000"/>
                              <a:lumOff val="25000"/>
                            </a:schemeClr>
                          </a:solidFill>
                        </a:rPr>
                        <a:t>Failure</a:t>
                      </a:r>
                    </a:p>
                  </a:txBody>
                  <a:tcPr marL="167621" marR="125716" marT="83811" marB="83811" anchor="ctr"/>
                </a:tc>
                <a:tc>
                  <a:txBody>
                    <a:bodyPr/>
                    <a:lstStyle/>
                    <a:p>
                      <a:r>
                        <a:rPr lang="en-US" sz="2000" dirty="0">
                          <a:solidFill>
                            <a:schemeClr val="tx1">
                              <a:lumMod val="75000"/>
                              <a:lumOff val="25000"/>
                            </a:schemeClr>
                          </a:solidFill>
                        </a:rPr>
                        <a:t>Attribute to  Bad Luck</a:t>
                      </a:r>
                    </a:p>
                  </a:txBody>
                  <a:tcPr marL="167621" marR="125716" marT="83811" marB="83811"/>
                </a:tc>
                <a:tc>
                  <a:txBody>
                    <a:bodyPr/>
                    <a:lstStyle/>
                    <a:p>
                      <a:r>
                        <a:rPr lang="en-US" sz="2000">
                          <a:solidFill>
                            <a:schemeClr val="tx1">
                              <a:lumMod val="75000"/>
                              <a:lumOff val="25000"/>
                            </a:schemeClr>
                          </a:solidFill>
                        </a:rPr>
                        <a:t>Attribute to Inability</a:t>
                      </a:r>
                    </a:p>
                  </a:txBody>
                  <a:tcPr marL="167621" marR="125716" marT="83811" marB="83811"/>
                </a:tc>
                <a:extLst>
                  <a:ext uri="{0D108BD9-81ED-4DB2-BD59-A6C34878D82A}">
                    <a16:rowId xmlns:a16="http://schemas.microsoft.com/office/drawing/2014/main" val="2366327770"/>
                  </a:ext>
                </a:extLst>
              </a:tr>
              <a:tr h="715619">
                <a:tc>
                  <a:txBody>
                    <a:bodyPr/>
                    <a:lstStyle/>
                    <a:p>
                      <a:pPr algn="l"/>
                      <a:r>
                        <a:rPr lang="en-US" sz="2000" b="1" dirty="0">
                          <a:solidFill>
                            <a:schemeClr val="tx1">
                              <a:lumMod val="75000"/>
                              <a:lumOff val="25000"/>
                            </a:schemeClr>
                          </a:solidFill>
                        </a:rPr>
                        <a:t>Applying for jobs</a:t>
                      </a:r>
                    </a:p>
                  </a:txBody>
                  <a:tcPr marL="167621" marR="125716" marT="83811" marB="83811" anchor="ctr"/>
                </a:tc>
                <a:tc>
                  <a:txBody>
                    <a:bodyPr/>
                    <a:lstStyle/>
                    <a:p>
                      <a:r>
                        <a:rPr lang="en-US" sz="2000" dirty="0">
                          <a:solidFill>
                            <a:schemeClr val="tx1">
                              <a:lumMod val="75000"/>
                              <a:lumOff val="25000"/>
                            </a:schemeClr>
                          </a:solidFill>
                        </a:rPr>
                        <a:t>If they meet 60% of the criteria</a:t>
                      </a:r>
                    </a:p>
                  </a:txBody>
                  <a:tcPr marL="167621" marR="125716" marT="83811" marB="83811"/>
                </a:tc>
                <a:tc>
                  <a:txBody>
                    <a:bodyPr/>
                    <a:lstStyle/>
                    <a:p>
                      <a:r>
                        <a:rPr lang="en-US" sz="2000" dirty="0">
                          <a:solidFill>
                            <a:schemeClr val="tx1">
                              <a:lumMod val="75000"/>
                              <a:lumOff val="25000"/>
                            </a:schemeClr>
                          </a:solidFill>
                        </a:rPr>
                        <a:t>If they meet 100% of the criteria</a:t>
                      </a:r>
                    </a:p>
                  </a:txBody>
                  <a:tcPr marL="167621" marR="125716" marT="83811" marB="83811"/>
                </a:tc>
                <a:extLst>
                  <a:ext uri="{0D108BD9-81ED-4DB2-BD59-A6C34878D82A}">
                    <a16:rowId xmlns:a16="http://schemas.microsoft.com/office/drawing/2014/main" val="1255745302"/>
                  </a:ext>
                </a:extLst>
              </a:tr>
              <a:tr h="715619">
                <a:tc>
                  <a:txBody>
                    <a:bodyPr/>
                    <a:lstStyle/>
                    <a:p>
                      <a:pPr algn="l"/>
                      <a:r>
                        <a:rPr lang="en-US" sz="2000" b="1">
                          <a:solidFill>
                            <a:schemeClr val="tx1">
                              <a:lumMod val="75000"/>
                              <a:lumOff val="25000"/>
                            </a:schemeClr>
                          </a:solidFill>
                        </a:rPr>
                        <a:t>Performance</a:t>
                      </a:r>
                    </a:p>
                  </a:txBody>
                  <a:tcPr marL="167621" marR="125716" marT="83811" marB="83811" anchor="ctr"/>
                </a:tc>
                <a:tc>
                  <a:txBody>
                    <a:bodyPr/>
                    <a:lstStyle/>
                    <a:p>
                      <a:r>
                        <a:rPr lang="en-US" sz="2000">
                          <a:solidFill>
                            <a:schemeClr val="tx1">
                              <a:lumMod val="75000"/>
                              <a:lumOff val="25000"/>
                            </a:schemeClr>
                          </a:solidFill>
                        </a:rPr>
                        <a:t>Higher than Peers</a:t>
                      </a:r>
                    </a:p>
                  </a:txBody>
                  <a:tcPr marL="167621" marR="125716" marT="83811" marB="83811"/>
                </a:tc>
                <a:tc>
                  <a:txBody>
                    <a:bodyPr/>
                    <a:lstStyle/>
                    <a:p>
                      <a:r>
                        <a:rPr lang="en-US" sz="2000" dirty="0">
                          <a:solidFill>
                            <a:schemeClr val="tx1">
                              <a:lumMod val="75000"/>
                              <a:lumOff val="25000"/>
                            </a:schemeClr>
                          </a:solidFill>
                        </a:rPr>
                        <a:t>Equivalent to Peers</a:t>
                      </a:r>
                    </a:p>
                  </a:txBody>
                  <a:tcPr marL="167621" marR="125716" marT="83811" marB="83811"/>
                </a:tc>
                <a:extLst>
                  <a:ext uri="{0D108BD9-81ED-4DB2-BD59-A6C34878D82A}">
                    <a16:rowId xmlns:a16="http://schemas.microsoft.com/office/drawing/2014/main" val="2875956341"/>
                  </a:ext>
                </a:extLst>
              </a:tr>
            </a:tbl>
          </a:graphicData>
        </a:graphic>
      </p:graphicFrame>
      <p:sp>
        <p:nvSpPr>
          <p:cNvPr id="7" name="Rectangle 6">
            <a:extLst>
              <a:ext uri="{FF2B5EF4-FFF2-40B4-BE49-F238E27FC236}">
                <a16:creationId xmlns:a16="http://schemas.microsoft.com/office/drawing/2014/main" id="{09C51278-3F76-488A-87FF-6C69A7A2641C}"/>
              </a:ext>
            </a:extLst>
          </p:cNvPr>
          <p:cNvSpPr/>
          <p:nvPr/>
        </p:nvSpPr>
        <p:spPr>
          <a:xfrm>
            <a:off x="4232366" y="452847"/>
            <a:ext cx="3709851" cy="87085"/>
          </a:xfrm>
          <a:prstGeom prst="rect">
            <a:avLst/>
          </a:prstGeom>
          <a:solidFill>
            <a:srgbClr val="CE4287"/>
          </a:solidFill>
          <a:ln>
            <a:solidFill>
              <a:srgbClr val="CE4287"/>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p>
        </p:txBody>
      </p:sp>
      <p:sp>
        <p:nvSpPr>
          <p:cNvPr id="3" name="Rectangle 2">
            <a:extLst>
              <a:ext uri="{FF2B5EF4-FFF2-40B4-BE49-F238E27FC236}">
                <a16:creationId xmlns:a16="http://schemas.microsoft.com/office/drawing/2014/main" id="{38A70E98-87D9-494A-921F-FED231419304}"/>
              </a:ext>
            </a:extLst>
          </p:cNvPr>
          <p:cNvSpPr/>
          <p:nvPr/>
        </p:nvSpPr>
        <p:spPr>
          <a:xfrm>
            <a:off x="4511154" y="2390478"/>
            <a:ext cx="2936393" cy="2025112"/>
          </a:xfrm>
          <a:prstGeom prst="rect">
            <a:avLst/>
          </a:prstGeom>
          <a:noFill/>
          <a:ln w="76200">
            <a:solidFill>
              <a:srgbClr val="50B4C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EDE0A5E5-BFEE-49ED-BC1C-C9C4AEA9B142}"/>
              </a:ext>
            </a:extLst>
          </p:cNvPr>
          <p:cNvSpPr/>
          <p:nvPr/>
        </p:nvSpPr>
        <p:spPr>
          <a:xfrm>
            <a:off x="7599259" y="2390476"/>
            <a:ext cx="3440159" cy="2025112"/>
          </a:xfrm>
          <a:prstGeom prst="rect">
            <a:avLst/>
          </a:prstGeom>
          <a:noFill/>
          <a:ln w="76200">
            <a:solidFill>
              <a:srgbClr val="50B4C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03264591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23E2B7B2-11A4-4410-9534-B272DC153EB9}"/>
              </a:ext>
            </a:extLst>
          </p:cNvPr>
          <p:cNvSpPr/>
          <p:nvPr/>
        </p:nvSpPr>
        <p:spPr>
          <a:xfrm>
            <a:off x="444282" y="572187"/>
            <a:ext cx="11292840" cy="1303274"/>
          </a:xfrm>
          <a:prstGeom prst="rect">
            <a:avLst/>
          </a:prstGeom>
          <a:solidFill>
            <a:srgbClr val="465359"/>
          </a:solidFill>
          <a:ln>
            <a:solidFill>
              <a:srgbClr val="46535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Slide Number Placeholder 1">
            <a:extLst>
              <a:ext uri="{FF2B5EF4-FFF2-40B4-BE49-F238E27FC236}">
                <a16:creationId xmlns:a16="http://schemas.microsoft.com/office/drawing/2014/main" id="{84E0EA41-C8FF-4F01-AB59-7D7B33E7506C}"/>
              </a:ext>
            </a:extLst>
          </p:cNvPr>
          <p:cNvSpPr>
            <a:spLocks noGrp="1"/>
          </p:cNvSpPr>
          <p:nvPr>
            <p:ph type="sldNum" sz="quarter" idx="12"/>
          </p:nvPr>
        </p:nvSpPr>
        <p:spPr/>
        <p:txBody>
          <a:bodyPr/>
          <a:lstStyle/>
          <a:p>
            <a:fld id="{F603CDE5-C1D8-4EDD-870F-A498BAFA520F}" type="slidenum">
              <a:rPr lang="en-US" noProof="0" smtClean="0">
                <a:solidFill>
                  <a:schemeClr val="accent4"/>
                </a:solidFill>
              </a:rPr>
              <a:t>25</a:t>
            </a:fld>
            <a:endParaRPr lang="en-US" noProof="0" dirty="0">
              <a:solidFill>
                <a:schemeClr val="accent4"/>
              </a:solidFill>
            </a:endParaRPr>
          </a:p>
        </p:txBody>
      </p:sp>
      <p:sp>
        <p:nvSpPr>
          <p:cNvPr id="4" name="Title 3">
            <a:extLst>
              <a:ext uri="{FF2B5EF4-FFF2-40B4-BE49-F238E27FC236}">
                <a16:creationId xmlns:a16="http://schemas.microsoft.com/office/drawing/2014/main" id="{20BB38EC-9496-43F5-999E-EC133B922BCF}"/>
              </a:ext>
            </a:extLst>
          </p:cNvPr>
          <p:cNvSpPr>
            <a:spLocks noGrp="1"/>
          </p:cNvSpPr>
          <p:nvPr>
            <p:ph type="title"/>
          </p:nvPr>
        </p:nvSpPr>
        <p:spPr/>
        <p:txBody>
          <a:bodyPr>
            <a:normAutofit/>
          </a:bodyPr>
          <a:lstStyle/>
          <a:p>
            <a:r>
              <a:rPr lang="en-US" sz="4800" dirty="0"/>
              <a:t>Gender, Confidence,  and Work</a:t>
            </a:r>
          </a:p>
        </p:txBody>
      </p:sp>
      <p:graphicFrame>
        <p:nvGraphicFramePr>
          <p:cNvPr id="5" name="Table 4">
            <a:extLst>
              <a:ext uri="{FF2B5EF4-FFF2-40B4-BE49-F238E27FC236}">
                <a16:creationId xmlns:a16="http://schemas.microsoft.com/office/drawing/2014/main" id="{2AAD3D5F-D598-406D-8525-0AD5005A33CC}"/>
              </a:ext>
            </a:extLst>
          </p:cNvPr>
          <p:cNvGraphicFramePr>
            <a:graphicFrameLocks noGrp="1"/>
          </p:cNvGraphicFramePr>
          <p:nvPr/>
        </p:nvGraphicFramePr>
        <p:xfrm>
          <a:off x="1135164" y="2390477"/>
          <a:ext cx="9904254" cy="3518421"/>
        </p:xfrm>
        <a:graphic>
          <a:graphicData uri="http://schemas.openxmlformats.org/drawingml/2006/table">
            <a:tbl>
              <a:tblPr firstRow="1" bandRow="1">
                <a:tableStyleId>{0E3FDE45-AF77-4B5C-9715-49D594BDF05E}</a:tableStyleId>
              </a:tblPr>
              <a:tblGrid>
                <a:gridCol w="3441698">
                  <a:extLst>
                    <a:ext uri="{9D8B030D-6E8A-4147-A177-3AD203B41FA5}">
                      <a16:colId xmlns:a16="http://schemas.microsoft.com/office/drawing/2014/main" val="1793383638"/>
                    </a:ext>
                  </a:extLst>
                </a:gridCol>
                <a:gridCol w="3097451">
                  <a:extLst>
                    <a:ext uri="{9D8B030D-6E8A-4147-A177-3AD203B41FA5}">
                      <a16:colId xmlns:a16="http://schemas.microsoft.com/office/drawing/2014/main" val="853012341"/>
                    </a:ext>
                  </a:extLst>
                </a:gridCol>
                <a:gridCol w="3365105">
                  <a:extLst>
                    <a:ext uri="{9D8B030D-6E8A-4147-A177-3AD203B41FA5}">
                      <a16:colId xmlns:a16="http://schemas.microsoft.com/office/drawing/2014/main" val="2816543091"/>
                    </a:ext>
                  </a:extLst>
                </a:gridCol>
              </a:tblGrid>
              <a:tr h="521549">
                <a:tc>
                  <a:txBody>
                    <a:bodyPr/>
                    <a:lstStyle/>
                    <a:p>
                      <a:r>
                        <a:rPr lang="en-US" sz="2800" b="0" dirty="0">
                          <a:solidFill>
                            <a:schemeClr val="tx1">
                              <a:lumMod val="75000"/>
                              <a:lumOff val="25000"/>
                            </a:schemeClr>
                          </a:solidFill>
                        </a:rPr>
                        <a:t>Attitude</a:t>
                      </a:r>
                    </a:p>
                  </a:txBody>
                  <a:tcPr marL="167621" marR="125716" marT="83811" marB="83811"/>
                </a:tc>
                <a:tc>
                  <a:txBody>
                    <a:bodyPr/>
                    <a:lstStyle/>
                    <a:p>
                      <a:r>
                        <a:rPr lang="en-US" sz="2800" b="0">
                          <a:solidFill>
                            <a:schemeClr val="tx1">
                              <a:lumMod val="75000"/>
                              <a:lumOff val="25000"/>
                            </a:schemeClr>
                          </a:solidFill>
                        </a:rPr>
                        <a:t>Men</a:t>
                      </a:r>
                    </a:p>
                  </a:txBody>
                  <a:tcPr marL="167621" marR="125716" marT="83811" marB="83811"/>
                </a:tc>
                <a:tc>
                  <a:txBody>
                    <a:bodyPr/>
                    <a:lstStyle/>
                    <a:p>
                      <a:r>
                        <a:rPr lang="en-US" sz="2800" b="0" dirty="0">
                          <a:solidFill>
                            <a:schemeClr val="tx1">
                              <a:lumMod val="75000"/>
                              <a:lumOff val="25000"/>
                            </a:schemeClr>
                          </a:solidFill>
                        </a:rPr>
                        <a:t>Women</a:t>
                      </a:r>
                    </a:p>
                  </a:txBody>
                  <a:tcPr marL="167621" marR="125716" marT="83811" marB="83811"/>
                </a:tc>
                <a:extLst>
                  <a:ext uri="{0D108BD9-81ED-4DB2-BD59-A6C34878D82A}">
                    <a16:rowId xmlns:a16="http://schemas.microsoft.com/office/drawing/2014/main" val="206424697"/>
                  </a:ext>
                </a:extLst>
              </a:tr>
              <a:tr h="715619">
                <a:tc>
                  <a:txBody>
                    <a:bodyPr/>
                    <a:lstStyle/>
                    <a:p>
                      <a:pPr algn="l"/>
                      <a:r>
                        <a:rPr lang="en-US" sz="2000" b="1" dirty="0">
                          <a:solidFill>
                            <a:schemeClr val="tx1">
                              <a:lumMod val="75000"/>
                              <a:lumOff val="25000"/>
                            </a:schemeClr>
                          </a:solidFill>
                        </a:rPr>
                        <a:t>Success</a:t>
                      </a:r>
                    </a:p>
                  </a:txBody>
                  <a:tcPr marL="167621" marR="125716" marT="83811" marB="83811" anchor="ctr"/>
                </a:tc>
                <a:tc>
                  <a:txBody>
                    <a:bodyPr/>
                    <a:lstStyle/>
                    <a:p>
                      <a:r>
                        <a:rPr lang="en-US" sz="2000" dirty="0">
                          <a:solidFill>
                            <a:schemeClr val="tx1">
                              <a:lumMod val="75000"/>
                              <a:lumOff val="25000"/>
                            </a:schemeClr>
                          </a:solidFill>
                        </a:rPr>
                        <a:t>Attribute to Skill</a:t>
                      </a:r>
                    </a:p>
                  </a:txBody>
                  <a:tcPr marL="167621" marR="125716" marT="83811" marB="83811"/>
                </a:tc>
                <a:tc>
                  <a:txBody>
                    <a:bodyPr/>
                    <a:lstStyle/>
                    <a:p>
                      <a:r>
                        <a:rPr lang="en-US" sz="2000" dirty="0">
                          <a:solidFill>
                            <a:schemeClr val="tx1">
                              <a:lumMod val="75000"/>
                              <a:lumOff val="25000"/>
                            </a:schemeClr>
                          </a:solidFill>
                        </a:rPr>
                        <a:t>Attribute to Effort and Luck</a:t>
                      </a:r>
                    </a:p>
                  </a:txBody>
                  <a:tcPr marL="167621" marR="125716" marT="83811" marB="83811"/>
                </a:tc>
                <a:extLst>
                  <a:ext uri="{0D108BD9-81ED-4DB2-BD59-A6C34878D82A}">
                    <a16:rowId xmlns:a16="http://schemas.microsoft.com/office/drawing/2014/main" val="3350151470"/>
                  </a:ext>
                </a:extLst>
              </a:tr>
              <a:tr h="715619">
                <a:tc>
                  <a:txBody>
                    <a:bodyPr/>
                    <a:lstStyle/>
                    <a:p>
                      <a:pPr algn="l"/>
                      <a:r>
                        <a:rPr lang="en-US" sz="2000" b="1" dirty="0">
                          <a:solidFill>
                            <a:schemeClr val="tx1">
                              <a:lumMod val="75000"/>
                              <a:lumOff val="25000"/>
                            </a:schemeClr>
                          </a:solidFill>
                        </a:rPr>
                        <a:t>Failure</a:t>
                      </a:r>
                    </a:p>
                  </a:txBody>
                  <a:tcPr marL="167621" marR="125716" marT="83811" marB="83811" anchor="ctr"/>
                </a:tc>
                <a:tc>
                  <a:txBody>
                    <a:bodyPr/>
                    <a:lstStyle/>
                    <a:p>
                      <a:r>
                        <a:rPr lang="en-US" sz="2000" dirty="0">
                          <a:solidFill>
                            <a:schemeClr val="tx1">
                              <a:lumMod val="75000"/>
                              <a:lumOff val="25000"/>
                            </a:schemeClr>
                          </a:solidFill>
                        </a:rPr>
                        <a:t>Attribute to  Bad Luck</a:t>
                      </a:r>
                    </a:p>
                  </a:txBody>
                  <a:tcPr marL="167621" marR="125716" marT="83811" marB="83811"/>
                </a:tc>
                <a:tc>
                  <a:txBody>
                    <a:bodyPr/>
                    <a:lstStyle/>
                    <a:p>
                      <a:r>
                        <a:rPr lang="en-US" sz="2000">
                          <a:solidFill>
                            <a:schemeClr val="tx1">
                              <a:lumMod val="75000"/>
                              <a:lumOff val="25000"/>
                            </a:schemeClr>
                          </a:solidFill>
                        </a:rPr>
                        <a:t>Attribute to Inability</a:t>
                      </a:r>
                    </a:p>
                  </a:txBody>
                  <a:tcPr marL="167621" marR="125716" marT="83811" marB="83811"/>
                </a:tc>
                <a:extLst>
                  <a:ext uri="{0D108BD9-81ED-4DB2-BD59-A6C34878D82A}">
                    <a16:rowId xmlns:a16="http://schemas.microsoft.com/office/drawing/2014/main" val="2366327770"/>
                  </a:ext>
                </a:extLst>
              </a:tr>
              <a:tr h="715619">
                <a:tc>
                  <a:txBody>
                    <a:bodyPr/>
                    <a:lstStyle/>
                    <a:p>
                      <a:pPr algn="l"/>
                      <a:r>
                        <a:rPr lang="en-US" sz="2000" b="1" dirty="0">
                          <a:solidFill>
                            <a:schemeClr val="tx1">
                              <a:lumMod val="75000"/>
                              <a:lumOff val="25000"/>
                            </a:schemeClr>
                          </a:solidFill>
                        </a:rPr>
                        <a:t>Applying for jobs</a:t>
                      </a:r>
                    </a:p>
                  </a:txBody>
                  <a:tcPr marL="167621" marR="125716" marT="83811" marB="83811" anchor="ctr"/>
                </a:tc>
                <a:tc>
                  <a:txBody>
                    <a:bodyPr/>
                    <a:lstStyle/>
                    <a:p>
                      <a:r>
                        <a:rPr lang="en-US" sz="2000" dirty="0">
                          <a:solidFill>
                            <a:schemeClr val="tx1">
                              <a:lumMod val="75000"/>
                              <a:lumOff val="25000"/>
                            </a:schemeClr>
                          </a:solidFill>
                        </a:rPr>
                        <a:t>If they meet 60% of the criteria</a:t>
                      </a:r>
                    </a:p>
                  </a:txBody>
                  <a:tcPr marL="167621" marR="125716" marT="83811" marB="83811"/>
                </a:tc>
                <a:tc>
                  <a:txBody>
                    <a:bodyPr/>
                    <a:lstStyle/>
                    <a:p>
                      <a:r>
                        <a:rPr lang="en-US" sz="2000" dirty="0">
                          <a:solidFill>
                            <a:schemeClr val="tx1">
                              <a:lumMod val="75000"/>
                              <a:lumOff val="25000"/>
                            </a:schemeClr>
                          </a:solidFill>
                        </a:rPr>
                        <a:t>If they meet 100% of the criteria</a:t>
                      </a:r>
                    </a:p>
                  </a:txBody>
                  <a:tcPr marL="167621" marR="125716" marT="83811" marB="83811"/>
                </a:tc>
                <a:extLst>
                  <a:ext uri="{0D108BD9-81ED-4DB2-BD59-A6C34878D82A}">
                    <a16:rowId xmlns:a16="http://schemas.microsoft.com/office/drawing/2014/main" val="1255745302"/>
                  </a:ext>
                </a:extLst>
              </a:tr>
              <a:tr h="715619">
                <a:tc>
                  <a:txBody>
                    <a:bodyPr/>
                    <a:lstStyle/>
                    <a:p>
                      <a:pPr algn="l"/>
                      <a:r>
                        <a:rPr lang="en-US" sz="2000" b="1">
                          <a:solidFill>
                            <a:schemeClr val="tx1">
                              <a:lumMod val="75000"/>
                              <a:lumOff val="25000"/>
                            </a:schemeClr>
                          </a:solidFill>
                        </a:rPr>
                        <a:t>Performance</a:t>
                      </a:r>
                    </a:p>
                  </a:txBody>
                  <a:tcPr marL="167621" marR="125716" marT="83811" marB="83811" anchor="ctr"/>
                </a:tc>
                <a:tc>
                  <a:txBody>
                    <a:bodyPr/>
                    <a:lstStyle/>
                    <a:p>
                      <a:r>
                        <a:rPr lang="en-US" sz="2000">
                          <a:solidFill>
                            <a:schemeClr val="tx1">
                              <a:lumMod val="75000"/>
                              <a:lumOff val="25000"/>
                            </a:schemeClr>
                          </a:solidFill>
                        </a:rPr>
                        <a:t>Higher than Peers</a:t>
                      </a:r>
                    </a:p>
                  </a:txBody>
                  <a:tcPr marL="167621" marR="125716" marT="83811" marB="83811"/>
                </a:tc>
                <a:tc>
                  <a:txBody>
                    <a:bodyPr/>
                    <a:lstStyle/>
                    <a:p>
                      <a:r>
                        <a:rPr lang="en-US" sz="2000" dirty="0">
                          <a:solidFill>
                            <a:schemeClr val="tx1">
                              <a:lumMod val="75000"/>
                              <a:lumOff val="25000"/>
                            </a:schemeClr>
                          </a:solidFill>
                        </a:rPr>
                        <a:t>Equivalent to Peers</a:t>
                      </a:r>
                    </a:p>
                  </a:txBody>
                  <a:tcPr marL="167621" marR="125716" marT="83811" marB="83811"/>
                </a:tc>
                <a:extLst>
                  <a:ext uri="{0D108BD9-81ED-4DB2-BD59-A6C34878D82A}">
                    <a16:rowId xmlns:a16="http://schemas.microsoft.com/office/drawing/2014/main" val="2875956341"/>
                  </a:ext>
                </a:extLst>
              </a:tr>
            </a:tbl>
          </a:graphicData>
        </a:graphic>
      </p:graphicFrame>
      <p:sp>
        <p:nvSpPr>
          <p:cNvPr id="7" name="Rectangle 6">
            <a:extLst>
              <a:ext uri="{FF2B5EF4-FFF2-40B4-BE49-F238E27FC236}">
                <a16:creationId xmlns:a16="http://schemas.microsoft.com/office/drawing/2014/main" id="{09C51278-3F76-488A-87FF-6C69A7A2641C}"/>
              </a:ext>
            </a:extLst>
          </p:cNvPr>
          <p:cNvSpPr/>
          <p:nvPr/>
        </p:nvSpPr>
        <p:spPr>
          <a:xfrm>
            <a:off x="4232366" y="452847"/>
            <a:ext cx="3709851" cy="87085"/>
          </a:xfrm>
          <a:prstGeom prst="rect">
            <a:avLst/>
          </a:prstGeom>
          <a:solidFill>
            <a:srgbClr val="CE4287"/>
          </a:solidFill>
          <a:ln>
            <a:solidFill>
              <a:srgbClr val="CE4287"/>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EDE0A5E5-BFEE-49ED-BC1C-C9C4AEA9B142}"/>
              </a:ext>
            </a:extLst>
          </p:cNvPr>
          <p:cNvSpPr/>
          <p:nvPr/>
        </p:nvSpPr>
        <p:spPr>
          <a:xfrm>
            <a:off x="4408349" y="4454304"/>
            <a:ext cx="6648487" cy="739881"/>
          </a:xfrm>
          <a:prstGeom prst="rect">
            <a:avLst/>
          </a:prstGeom>
          <a:noFill/>
          <a:ln w="76200">
            <a:solidFill>
              <a:srgbClr val="50B4C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58072650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7C41D1CE-C58D-4565-A0EB-2B5EF4ECB7FD}"/>
              </a:ext>
            </a:extLst>
          </p:cNvPr>
          <p:cNvSpPr>
            <a:spLocks noGrp="1"/>
          </p:cNvSpPr>
          <p:nvPr>
            <p:ph type="sldNum" sz="quarter" idx="12"/>
          </p:nvPr>
        </p:nvSpPr>
        <p:spPr/>
        <p:txBody>
          <a:bodyPr/>
          <a:lstStyle/>
          <a:p>
            <a:fld id="{F603CDE5-C1D8-4EDD-870F-A498BAFA520F}" type="slidenum">
              <a:rPr lang="en-US" noProof="0" smtClean="0">
                <a:solidFill>
                  <a:schemeClr val="accent4"/>
                </a:solidFill>
              </a:rPr>
              <a:t>26</a:t>
            </a:fld>
            <a:endParaRPr lang="en-US" noProof="0" dirty="0">
              <a:solidFill>
                <a:schemeClr val="accent4"/>
              </a:solidFill>
            </a:endParaRPr>
          </a:p>
        </p:txBody>
      </p:sp>
      <p:sp>
        <p:nvSpPr>
          <p:cNvPr id="7" name="TextBox 6">
            <a:extLst>
              <a:ext uri="{FF2B5EF4-FFF2-40B4-BE49-F238E27FC236}">
                <a16:creationId xmlns:a16="http://schemas.microsoft.com/office/drawing/2014/main" id="{62A23065-2B39-4A4E-86F2-A2C8B2FFBB8E}"/>
              </a:ext>
            </a:extLst>
          </p:cNvPr>
          <p:cNvSpPr txBox="1"/>
          <p:nvPr/>
        </p:nvSpPr>
        <p:spPr>
          <a:xfrm>
            <a:off x="5780031" y="3189642"/>
            <a:ext cx="3206810" cy="923330"/>
          </a:xfrm>
          <a:prstGeom prst="rect">
            <a:avLst/>
          </a:prstGeom>
          <a:noFill/>
        </p:spPr>
        <p:txBody>
          <a:bodyPr wrap="square" rtlCol="0">
            <a:spAutoFit/>
          </a:bodyPr>
          <a:lstStyle/>
          <a:p>
            <a:pPr algn="ctr"/>
            <a:r>
              <a:rPr lang="en-US" sz="4800" b="1" dirty="0">
                <a:solidFill>
                  <a:srgbClr val="50B4C8"/>
                </a:solidFill>
              </a:rPr>
              <a:t>1</a:t>
            </a:r>
            <a:r>
              <a:rPr lang="en-US" sz="3600" dirty="0">
                <a:solidFill>
                  <a:srgbClr val="00693E"/>
                </a:solidFill>
              </a:rPr>
              <a:t> </a:t>
            </a:r>
            <a:r>
              <a:rPr lang="en-US" sz="3600" dirty="0"/>
              <a:t>IN </a:t>
            </a:r>
            <a:r>
              <a:rPr lang="en-US" sz="5400" b="1" dirty="0">
                <a:solidFill>
                  <a:srgbClr val="50B4C8"/>
                </a:solidFill>
              </a:rPr>
              <a:t>3</a:t>
            </a:r>
            <a:r>
              <a:rPr lang="en-US" sz="3600" dirty="0"/>
              <a:t> GIRLS</a:t>
            </a:r>
          </a:p>
        </p:txBody>
      </p:sp>
      <p:sp>
        <p:nvSpPr>
          <p:cNvPr id="8" name="TextBox 7">
            <a:extLst>
              <a:ext uri="{FF2B5EF4-FFF2-40B4-BE49-F238E27FC236}">
                <a16:creationId xmlns:a16="http://schemas.microsoft.com/office/drawing/2014/main" id="{D1E5AECF-BD9C-487F-BD6D-46AE098C2BD0}"/>
              </a:ext>
            </a:extLst>
          </p:cNvPr>
          <p:cNvSpPr txBox="1"/>
          <p:nvPr/>
        </p:nvSpPr>
        <p:spPr>
          <a:xfrm>
            <a:off x="5037821" y="3949938"/>
            <a:ext cx="4805542" cy="1292662"/>
          </a:xfrm>
          <a:prstGeom prst="rect">
            <a:avLst/>
          </a:prstGeom>
          <a:noFill/>
        </p:spPr>
        <p:txBody>
          <a:bodyPr wrap="square" rtlCol="0">
            <a:spAutoFit/>
          </a:bodyPr>
          <a:lstStyle/>
          <a:p>
            <a:pPr algn="ctr"/>
            <a:r>
              <a:rPr lang="en-US" dirty="0">
                <a:latin typeface="Calibri" panose="020F0502020204030204" pitchFamily="34" charset="0"/>
                <a:cs typeface="Calibri" panose="020F0502020204030204" pitchFamily="34" charset="0"/>
              </a:rPr>
              <a:t>WITH A GRADE POINT AVERAGE </a:t>
            </a:r>
          </a:p>
          <a:p>
            <a:pPr algn="ctr"/>
            <a:r>
              <a:rPr lang="en-US" sz="2400" b="1" dirty="0">
                <a:solidFill>
                  <a:srgbClr val="50B4C8"/>
                </a:solidFill>
                <a:latin typeface="Calibri" panose="020F0502020204030204" pitchFamily="34" charset="0"/>
                <a:cs typeface="Calibri" panose="020F0502020204030204" pitchFamily="34" charset="0"/>
              </a:rPr>
              <a:t>ABOVE 4.0 </a:t>
            </a:r>
          </a:p>
          <a:p>
            <a:pPr algn="ctr"/>
            <a:r>
              <a:rPr lang="en-US" dirty="0">
                <a:latin typeface="Calibri" panose="020F0502020204030204" pitchFamily="34" charset="0"/>
                <a:cs typeface="Calibri" panose="020F0502020204030204" pitchFamily="34" charset="0"/>
              </a:rPr>
              <a:t>DO NOT THINK THEY ARE SMART ENOUGH FOR THEIR DREAM CAREER</a:t>
            </a:r>
          </a:p>
        </p:txBody>
      </p:sp>
      <p:sp>
        <p:nvSpPr>
          <p:cNvPr id="9" name="Rectangle 8">
            <a:extLst>
              <a:ext uri="{FF2B5EF4-FFF2-40B4-BE49-F238E27FC236}">
                <a16:creationId xmlns:a16="http://schemas.microsoft.com/office/drawing/2014/main" id="{D226274C-A3E7-4045-BB0A-3FDD9558EA7E}"/>
              </a:ext>
            </a:extLst>
          </p:cNvPr>
          <p:cNvSpPr/>
          <p:nvPr/>
        </p:nvSpPr>
        <p:spPr>
          <a:xfrm>
            <a:off x="463284" y="6372229"/>
            <a:ext cx="8062878" cy="261610"/>
          </a:xfrm>
          <a:prstGeom prst="rect">
            <a:avLst/>
          </a:prstGeom>
        </p:spPr>
        <p:txBody>
          <a:bodyPr wrap="square">
            <a:spAutoFit/>
          </a:bodyPr>
          <a:lstStyle/>
          <a:p>
            <a:r>
              <a:rPr lang="en-US" sz="1100" dirty="0">
                <a:solidFill>
                  <a:schemeClr val="bg2">
                    <a:lumMod val="50000"/>
                  </a:schemeClr>
                </a:solidFill>
              </a:rPr>
              <a:t>Hinkelman, L. (2017). The Girls’ Index: New insights into the complex world of today’s girls. Columbus, OH: Ruling Our eXperiences, Inc. </a:t>
            </a:r>
          </a:p>
        </p:txBody>
      </p:sp>
      <p:sp>
        <p:nvSpPr>
          <p:cNvPr id="10" name="Title 3">
            <a:extLst>
              <a:ext uri="{FF2B5EF4-FFF2-40B4-BE49-F238E27FC236}">
                <a16:creationId xmlns:a16="http://schemas.microsoft.com/office/drawing/2014/main" id="{891BAF0B-C966-453F-B361-14A7EF35EA6F}"/>
              </a:ext>
            </a:extLst>
          </p:cNvPr>
          <p:cNvSpPr txBox="1">
            <a:spLocks/>
          </p:cNvSpPr>
          <p:nvPr/>
        </p:nvSpPr>
        <p:spPr>
          <a:xfrm>
            <a:off x="463284" y="485771"/>
            <a:ext cx="7729061" cy="1676535"/>
          </a:xfrm>
          <a:prstGeom prst="rect">
            <a:avLst/>
          </a:prstGeom>
        </p:spPr>
        <p:txBody>
          <a:bodyPr vert="horz" lIns="64302" tIns="32151" rIns="64302" bIns="32151" rtlCol="0" anchor="ctr">
            <a:normAutofit/>
          </a:bodyPr>
          <a:lstStyle>
            <a:lvl1pPr algn="l" defTabSz="457200" rtl="0" eaLnBrk="1" latinLnBrk="0" hangingPunct="1">
              <a:spcBef>
                <a:spcPct val="0"/>
              </a:spcBef>
              <a:buNone/>
              <a:defRPr sz="2800" b="0" kern="1200" cap="all">
                <a:solidFill>
                  <a:schemeClr val="tx1">
                    <a:lumMod val="75000"/>
                    <a:lumOff val="2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defTabSz="643006"/>
            <a:r>
              <a:rPr lang="en-US" sz="3375" dirty="0">
                <a:latin typeface="+mn-lt"/>
              </a:rPr>
              <a:t>Imposter Syndrome</a:t>
            </a:r>
          </a:p>
        </p:txBody>
      </p:sp>
      <p:sp>
        <p:nvSpPr>
          <p:cNvPr id="11" name="TextBox 10">
            <a:extLst>
              <a:ext uri="{FF2B5EF4-FFF2-40B4-BE49-F238E27FC236}">
                <a16:creationId xmlns:a16="http://schemas.microsoft.com/office/drawing/2014/main" id="{2A6C886F-1E86-45B9-BD2E-186F611C5B41}"/>
              </a:ext>
            </a:extLst>
          </p:cNvPr>
          <p:cNvSpPr txBox="1"/>
          <p:nvPr/>
        </p:nvSpPr>
        <p:spPr>
          <a:xfrm>
            <a:off x="455046" y="1765284"/>
            <a:ext cx="10620727" cy="830997"/>
          </a:xfrm>
          <a:prstGeom prst="rect">
            <a:avLst/>
          </a:prstGeom>
          <a:noFill/>
        </p:spPr>
        <p:txBody>
          <a:bodyPr wrap="square" rtlCol="0">
            <a:spAutoFit/>
          </a:bodyPr>
          <a:lstStyle/>
          <a:p>
            <a:r>
              <a:rPr lang="en-US" sz="2400" dirty="0">
                <a:latin typeface="Calibri" panose="020F0502020204030204" pitchFamily="34" charset="0"/>
                <a:cs typeface="Calibri" panose="020F0502020204030204" pitchFamily="34" charset="0"/>
              </a:rPr>
              <a:t>Persistent inability to believe that one's success is deserved or has been legitimately achieved as a result of one's own efforts or skills.</a:t>
            </a:r>
          </a:p>
        </p:txBody>
      </p:sp>
      <p:sp>
        <p:nvSpPr>
          <p:cNvPr id="12" name="Rectangle 11">
            <a:extLst>
              <a:ext uri="{FF2B5EF4-FFF2-40B4-BE49-F238E27FC236}">
                <a16:creationId xmlns:a16="http://schemas.microsoft.com/office/drawing/2014/main" id="{807DF456-EDB7-4E1F-A116-621D901759BB}"/>
              </a:ext>
            </a:extLst>
          </p:cNvPr>
          <p:cNvSpPr/>
          <p:nvPr/>
        </p:nvSpPr>
        <p:spPr>
          <a:xfrm>
            <a:off x="4232366" y="452847"/>
            <a:ext cx="3709851" cy="87085"/>
          </a:xfrm>
          <a:prstGeom prst="rect">
            <a:avLst/>
          </a:prstGeom>
          <a:solidFill>
            <a:srgbClr val="CE4287"/>
          </a:solidFill>
          <a:ln>
            <a:solidFill>
              <a:srgbClr val="CE4287"/>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p>
        </p:txBody>
      </p:sp>
      <p:pic>
        <p:nvPicPr>
          <p:cNvPr id="13" name="Picture 12">
            <a:extLst>
              <a:ext uri="{FF2B5EF4-FFF2-40B4-BE49-F238E27FC236}">
                <a16:creationId xmlns:a16="http://schemas.microsoft.com/office/drawing/2014/main" id="{A08A7538-A138-4E5F-9DCC-5AB745CED3BC}"/>
              </a:ext>
            </a:extLst>
          </p:cNvPr>
          <p:cNvPicPr>
            <a:picLocks noChangeAspect="1"/>
          </p:cNvPicPr>
          <p:nvPr/>
        </p:nvPicPr>
        <p:blipFill>
          <a:blip r:embed="rId3" cstate="screen">
            <a:lum bright="70000" contrast="-70000"/>
            <a:extLst>
              <a:ext uri="{28A0092B-C50C-407E-A947-70E740481C1C}">
                <a14:useLocalDpi xmlns:a14="http://schemas.microsoft.com/office/drawing/2010/main"/>
              </a:ext>
              <a:ext uri="{837473B0-CC2E-450A-ABE3-18F120FF3D39}">
                <a1611:picAttrSrcUrl xmlns:a1611="http://schemas.microsoft.com/office/drawing/2016/11/main" r:id="rId4"/>
              </a:ext>
            </a:extLst>
          </a:blip>
          <a:stretch>
            <a:fillRect/>
          </a:stretch>
        </p:blipFill>
        <p:spPr>
          <a:xfrm>
            <a:off x="632465" y="2875851"/>
            <a:ext cx="1324596" cy="2884243"/>
          </a:xfrm>
          <a:prstGeom prst="rect">
            <a:avLst/>
          </a:prstGeom>
        </p:spPr>
      </p:pic>
      <p:pic>
        <p:nvPicPr>
          <p:cNvPr id="14" name="Picture 13">
            <a:extLst>
              <a:ext uri="{FF2B5EF4-FFF2-40B4-BE49-F238E27FC236}">
                <a16:creationId xmlns:a16="http://schemas.microsoft.com/office/drawing/2014/main" id="{131CD01F-DA1F-426B-AEC3-267755DA4D39}"/>
              </a:ext>
            </a:extLst>
          </p:cNvPr>
          <p:cNvPicPr>
            <a:picLocks noChangeAspect="1"/>
          </p:cNvPicPr>
          <p:nvPr/>
        </p:nvPicPr>
        <p:blipFill>
          <a:blip r:embed="rId3" cstate="screen">
            <a:biLevel thresh="25000"/>
            <a:extLst>
              <a:ext uri="{28A0092B-C50C-407E-A947-70E740481C1C}">
                <a14:useLocalDpi xmlns:a14="http://schemas.microsoft.com/office/drawing/2010/main"/>
              </a:ext>
              <a:ext uri="{837473B0-CC2E-450A-ABE3-18F120FF3D39}">
                <a1611:picAttrSrcUrl xmlns:a1611="http://schemas.microsoft.com/office/drawing/2016/11/main" r:id="rId4"/>
              </a:ext>
            </a:extLst>
          </a:blip>
          <a:stretch>
            <a:fillRect/>
          </a:stretch>
        </p:blipFill>
        <p:spPr>
          <a:xfrm>
            <a:off x="2102315" y="2873758"/>
            <a:ext cx="1324596" cy="2884243"/>
          </a:xfrm>
          <a:prstGeom prst="rect">
            <a:avLst/>
          </a:prstGeom>
        </p:spPr>
      </p:pic>
      <p:pic>
        <p:nvPicPr>
          <p:cNvPr id="15" name="Picture 14">
            <a:extLst>
              <a:ext uri="{FF2B5EF4-FFF2-40B4-BE49-F238E27FC236}">
                <a16:creationId xmlns:a16="http://schemas.microsoft.com/office/drawing/2014/main" id="{A5DE6993-D112-433E-B887-C204BD7E0AB5}"/>
              </a:ext>
            </a:extLst>
          </p:cNvPr>
          <p:cNvPicPr>
            <a:picLocks noChangeAspect="1"/>
          </p:cNvPicPr>
          <p:nvPr/>
        </p:nvPicPr>
        <p:blipFill>
          <a:blip r:embed="rId3" cstate="screen">
            <a:lum bright="70000" contrast="-70000"/>
            <a:extLst>
              <a:ext uri="{28A0092B-C50C-407E-A947-70E740481C1C}">
                <a14:useLocalDpi xmlns:a14="http://schemas.microsoft.com/office/drawing/2010/main"/>
              </a:ext>
              <a:ext uri="{837473B0-CC2E-450A-ABE3-18F120FF3D39}">
                <a1611:picAttrSrcUrl xmlns:a1611="http://schemas.microsoft.com/office/drawing/2016/11/main" r:id="rId4"/>
              </a:ext>
            </a:extLst>
          </a:blip>
          <a:stretch>
            <a:fillRect/>
          </a:stretch>
        </p:blipFill>
        <p:spPr>
          <a:xfrm>
            <a:off x="3570068" y="2873758"/>
            <a:ext cx="1324596" cy="2884243"/>
          </a:xfrm>
          <a:prstGeom prst="rect">
            <a:avLst/>
          </a:prstGeom>
        </p:spPr>
      </p:pic>
    </p:spTree>
    <p:extLst>
      <p:ext uri="{BB962C8B-B14F-4D97-AF65-F5344CB8AC3E}">
        <p14:creationId xmlns:p14="http://schemas.microsoft.com/office/powerpoint/2010/main" val="129905151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2A2765A7-10D4-4719-9894-73EF22BBB85C}"/>
              </a:ext>
            </a:extLst>
          </p:cNvPr>
          <p:cNvSpPr>
            <a:spLocks noGrp="1"/>
          </p:cNvSpPr>
          <p:nvPr>
            <p:ph type="sldNum" sz="quarter" idx="12"/>
          </p:nvPr>
        </p:nvSpPr>
        <p:spPr/>
        <p:txBody>
          <a:bodyPr/>
          <a:lstStyle/>
          <a:p>
            <a:fld id="{F603CDE5-C1D8-4EDD-870F-A498BAFA520F}" type="slidenum">
              <a:rPr lang="en-US" noProof="0" smtClean="0">
                <a:solidFill>
                  <a:schemeClr val="accent4"/>
                </a:solidFill>
              </a:rPr>
              <a:t>27</a:t>
            </a:fld>
            <a:endParaRPr lang="en-US" noProof="0" dirty="0">
              <a:solidFill>
                <a:schemeClr val="accent4"/>
              </a:solidFill>
            </a:endParaRPr>
          </a:p>
        </p:txBody>
      </p:sp>
      <p:sp>
        <p:nvSpPr>
          <p:cNvPr id="4" name="Rectangle 3">
            <a:extLst>
              <a:ext uri="{FF2B5EF4-FFF2-40B4-BE49-F238E27FC236}">
                <a16:creationId xmlns:a16="http://schemas.microsoft.com/office/drawing/2014/main" id="{78280448-A2AB-41BD-824A-FA39D1EBE10D}"/>
              </a:ext>
            </a:extLst>
          </p:cNvPr>
          <p:cNvSpPr/>
          <p:nvPr/>
        </p:nvSpPr>
        <p:spPr>
          <a:xfrm>
            <a:off x="668170" y="1353149"/>
            <a:ext cx="4179604" cy="102952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66" dirty="0"/>
          </a:p>
        </p:txBody>
      </p:sp>
      <p:sp>
        <p:nvSpPr>
          <p:cNvPr id="5" name="Title 3">
            <a:extLst>
              <a:ext uri="{FF2B5EF4-FFF2-40B4-BE49-F238E27FC236}">
                <a16:creationId xmlns:a16="http://schemas.microsoft.com/office/drawing/2014/main" id="{BADF4470-900A-46C4-ACDF-9D9680B0D0A0}"/>
              </a:ext>
            </a:extLst>
          </p:cNvPr>
          <p:cNvSpPr txBox="1">
            <a:spLocks/>
          </p:cNvSpPr>
          <p:nvPr/>
        </p:nvSpPr>
        <p:spPr>
          <a:xfrm>
            <a:off x="453033" y="800696"/>
            <a:ext cx="4698019" cy="1302967"/>
          </a:xfrm>
          <a:prstGeom prst="rect">
            <a:avLst/>
          </a:prstGeom>
        </p:spPr>
        <p:txBody>
          <a:bodyPr vert="horz" lIns="64302" tIns="32151" rIns="64302" bIns="32151" rtlCol="0" anchor="ctr">
            <a:normAutofit/>
          </a:bodyPr>
          <a:lstStyle>
            <a:lvl1pPr algn="l" defTabSz="975208" rtl="0" eaLnBrk="1" latinLnBrk="0" hangingPunct="1">
              <a:lnSpc>
                <a:spcPct val="90000"/>
              </a:lnSpc>
              <a:spcBef>
                <a:spcPct val="0"/>
              </a:spcBef>
              <a:buNone/>
              <a:defRPr sz="4693" kern="1200">
                <a:solidFill>
                  <a:schemeClr val="tx1"/>
                </a:solidFill>
                <a:latin typeface="+mj-lt"/>
                <a:ea typeface="+mj-ea"/>
                <a:cs typeface="+mj-cs"/>
              </a:defRPr>
            </a:lvl1pPr>
          </a:lstStyle>
          <a:p>
            <a:pPr defTabSz="643006">
              <a:spcAft>
                <a:spcPts val="422"/>
              </a:spcAft>
            </a:pPr>
            <a:r>
              <a:rPr lang="en-US" sz="3375" cap="all" dirty="0">
                <a:latin typeface="+mn-lt"/>
              </a:rPr>
              <a:t>Stereotype Threat</a:t>
            </a:r>
          </a:p>
        </p:txBody>
      </p:sp>
      <p:sp>
        <p:nvSpPr>
          <p:cNvPr id="6" name="Rectangle 5">
            <a:extLst>
              <a:ext uri="{FF2B5EF4-FFF2-40B4-BE49-F238E27FC236}">
                <a16:creationId xmlns:a16="http://schemas.microsoft.com/office/drawing/2014/main" id="{F91D2EDD-D940-4F15-A503-FB4D8AA4A933}"/>
              </a:ext>
            </a:extLst>
          </p:cNvPr>
          <p:cNvSpPr/>
          <p:nvPr/>
        </p:nvSpPr>
        <p:spPr>
          <a:xfrm>
            <a:off x="2912969" y="4271869"/>
            <a:ext cx="4179604" cy="219655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66" dirty="0"/>
          </a:p>
        </p:txBody>
      </p:sp>
      <p:sp>
        <p:nvSpPr>
          <p:cNvPr id="7" name="Content Placeholder 1">
            <a:extLst>
              <a:ext uri="{FF2B5EF4-FFF2-40B4-BE49-F238E27FC236}">
                <a16:creationId xmlns:a16="http://schemas.microsoft.com/office/drawing/2014/main" id="{08FB9185-58D8-4F3F-AD87-14143265DB98}"/>
              </a:ext>
            </a:extLst>
          </p:cNvPr>
          <p:cNvSpPr txBox="1">
            <a:spLocks/>
          </p:cNvSpPr>
          <p:nvPr/>
        </p:nvSpPr>
        <p:spPr>
          <a:xfrm>
            <a:off x="2105232" y="3213523"/>
            <a:ext cx="6303465" cy="1903048"/>
          </a:xfrm>
          <a:prstGeom prst="rect">
            <a:avLst/>
          </a:prstGeom>
        </p:spPr>
        <p:txBody>
          <a:bodyPr vert="horz" lIns="64302" tIns="32151" rIns="64302" bIns="32151" rtlCol="0">
            <a:normAutofit/>
          </a:bodyPr>
          <a:lstStyle>
            <a:lvl1pPr marL="243802" indent="-243802" algn="l" defTabSz="975208" rtl="0" eaLnBrk="1" latinLnBrk="0" hangingPunct="1">
              <a:lnSpc>
                <a:spcPct val="90000"/>
              </a:lnSpc>
              <a:spcBef>
                <a:spcPts val="1067"/>
              </a:spcBef>
              <a:buFont typeface="Arial" panose="020B0604020202020204" pitchFamily="34" charset="0"/>
              <a:buChar char="•"/>
              <a:defRPr sz="2986" kern="1200">
                <a:solidFill>
                  <a:schemeClr val="tx1"/>
                </a:solidFill>
                <a:latin typeface="+mn-lt"/>
                <a:ea typeface="+mn-ea"/>
                <a:cs typeface="+mn-cs"/>
              </a:defRPr>
            </a:lvl1pPr>
            <a:lvl2pPr marL="731406" indent="-243802" algn="l" defTabSz="975208" rtl="0" eaLnBrk="1" latinLnBrk="0" hangingPunct="1">
              <a:lnSpc>
                <a:spcPct val="90000"/>
              </a:lnSpc>
              <a:spcBef>
                <a:spcPts val="533"/>
              </a:spcBef>
              <a:buFont typeface="Arial" panose="020B0604020202020204" pitchFamily="34" charset="0"/>
              <a:buChar char="•"/>
              <a:defRPr sz="2560" kern="1200">
                <a:solidFill>
                  <a:schemeClr val="tx1"/>
                </a:solidFill>
                <a:latin typeface="+mn-lt"/>
                <a:ea typeface="+mn-ea"/>
                <a:cs typeface="+mn-cs"/>
              </a:defRPr>
            </a:lvl2pPr>
            <a:lvl3pPr marL="1219010" indent="-243802" algn="l" defTabSz="975208" rtl="0" eaLnBrk="1" latinLnBrk="0" hangingPunct="1">
              <a:lnSpc>
                <a:spcPct val="90000"/>
              </a:lnSpc>
              <a:spcBef>
                <a:spcPts val="533"/>
              </a:spcBef>
              <a:buFont typeface="Arial" panose="020B0604020202020204" pitchFamily="34" charset="0"/>
              <a:buChar char="•"/>
              <a:defRPr sz="2133" kern="1200">
                <a:solidFill>
                  <a:schemeClr val="tx1"/>
                </a:solidFill>
                <a:latin typeface="+mn-lt"/>
                <a:ea typeface="+mn-ea"/>
                <a:cs typeface="+mn-cs"/>
              </a:defRPr>
            </a:lvl3pPr>
            <a:lvl4pPr marL="1706613" indent="-243802" algn="l" defTabSz="975208" rtl="0" eaLnBrk="1" latinLnBrk="0" hangingPunct="1">
              <a:lnSpc>
                <a:spcPct val="90000"/>
              </a:lnSpc>
              <a:spcBef>
                <a:spcPts val="533"/>
              </a:spcBef>
              <a:buFont typeface="Arial" panose="020B0604020202020204" pitchFamily="34" charset="0"/>
              <a:buChar char="•"/>
              <a:defRPr sz="1920" kern="1200">
                <a:solidFill>
                  <a:schemeClr val="tx1"/>
                </a:solidFill>
                <a:latin typeface="+mn-lt"/>
                <a:ea typeface="+mn-ea"/>
                <a:cs typeface="+mn-cs"/>
              </a:defRPr>
            </a:lvl4pPr>
            <a:lvl5pPr marL="2194217" indent="-243802" algn="l" defTabSz="975208" rtl="0" eaLnBrk="1" latinLnBrk="0" hangingPunct="1">
              <a:lnSpc>
                <a:spcPct val="90000"/>
              </a:lnSpc>
              <a:spcBef>
                <a:spcPts val="533"/>
              </a:spcBef>
              <a:buFont typeface="Arial" panose="020B0604020202020204" pitchFamily="34" charset="0"/>
              <a:buChar char="•"/>
              <a:defRPr sz="1920" kern="1200">
                <a:solidFill>
                  <a:schemeClr val="tx1"/>
                </a:solidFill>
                <a:latin typeface="+mn-lt"/>
                <a:ea typeface="+mn-ea"/>
                <a:cs typeface="+mn-cs"/>
              </a:defRPr>
            </a:lvl5pPr>
            <a:lvl6pPr marL="2681821" indent="-243802" algn="l" defTabSz="975208" rtl="0" eaLnBrk="1" latinLnBrk="0" hangingPunct="1">
              <a:lnSpc>
                <a:spcPct val="90000"/>
              </a:lnSpc>
              <a:spcBef>
                <a:spcPts val="533"/>
              </a:spcBef>
              <a:buFont typeface="Arial" panose="020B0604020202020204" pitchFamily="34" charset="0"/>
              <a:buChar char="•"/>
              <a:defRPr sz="1920" kern="1200">
                <a:solidFill>
                  <a:schemeClr val="tx1"/>
                </a:solidFill>
                <a:latin typeface="+mn-lt"/>
                <a:ea typeface="+mn-ea"/>
                <a:cs typeface="+mn-cs"/>
              </a:defRPr>
            </a:lvl6pPr>
            <a:lvl7pPr marL="3169425" indent="-243802" algn="l" defTabSz="975208" rtl="0" eaLnBrk="1" latinLnBrk="0" hangingPunct="1">
              <a:lnSpc>
                <a:spcPct val="90000"/>
              </a:lnSpc>
              <a:spcBef>
                <a:spcPts val="533"/>
              </a:spcBef>
              <a:buFont typeface="Arial" panose="020B0604020202020204" pitchFamily="34" charset="0"/>
              <a:buChar char="•"/>
              <a:defRPr sz="1920" kern="1200">
                <a:solidFill>
                  <a:schemeClr val="tx1"/>
                </a:solidFill>
                <a:latin typeface="+mn-lt"/>
                <a:ea typeface="+mn-ea"/>
                <a:cs typeface="+mn-cs"/>
              </a:defRPr>
            </a:lvl7pPr>
            <a:lvl8pPr marL="3657029" indent="-243802" algn="l" defTabSz="975208" rtl="0" eaLnBrk="1" latinLnBrk="0" hangingPunct="1">
              <a:lnSpc>
                <a:spcPct val="90000"/>
              </a:lnSpc>
              <a:spcBef>
                <a:spcPts val="533"/>
              </a:spcBef>
              <a:buFont typeface="Arial" panose="020B0604020202020204" pitchFamily="34" charset="0"/>
              <a:buChar char="•"/>
              <a:defRPr sz="1920" kern="1200">
                <a:solidFill>
                  <a:schemeClr val="tx1"/>
                </a:solidFill>
                <a:latin typeface="+mn-lt"/>
                <a:ea typeface="+mn-ea"/>
                <a:cs typeface="+mn-cs"/>
              </a:defRPr>
            </a:lvl8pPr>
            <a:lvl9pPr marL="4144632" indent="-243802" algn="l" defTabSz="975208" rtl="0" eaLnBrk="1" latinLnBrk="0" hangingPunct="1">
              <a:lnSpc>
                <a:spcPct val="90000"/>
              </a:lnSpc>
              <a:spcBef>
                <a:spcPts val="533"/>
              </a:spcBef>
              <a:buFont typeface="Arial" panose="020B0604020202020204" pitchFamily="34" charset="0"/>
              <a:buChar char="•"/>
              <a:defRPr sz="1920" kern="1200">
                <a:solidFill>
                  <a:schemeClr val="tx1"/>
                </a:solidFill>
                <a:latin typeface="+mn-lt"/>
                <a:ea typeface="+mn-ea"/>
                <a:cs typeface="+mn-cs"/>
              </a:defRPr>
            </a:lvl9pPr>
          </a:lstStyle>
          <a:p>
            <a:pPr defTabSz="643006"/>
            <a:r>
              <a:rPr lang="en-US" sz="2800" dirty="0">
                <a:latin typeface="Calibri" panose="020F0502020204030204" pitchFamily="34" charset="0"/>
                <a:cs typeface="Calibri" panose="020F0502020204030204" pitchFamily="34" charset="0"/>
              </a:rPr>
              <a:t>Math abilities of young girls</a:t>
            </a:r>
          </a:p>
          <a:p>
            <a:pPr defTabSz="643006"/>
            <a:r>
              <a:rPr lang="en-US" sz="2800" dirty="0">
                <a:latin typeface="Calibri" panose="020F0502020204030204" pitchFamily="34" charset="0"/>
                <a:cs typeface="Calibri" panose="020F0502020204030204" pitchFamily="34" charset="0"/>
              </a:rPr>
              <a:t>GRE scores of Black students</a:t>
            </a:r>
          </a:p>
          <a:p>
            <a:pPr defTabSz="643006"/>
            <a:r>
              <a:rPr lang="en-US" sz="2800" dirty="0">
                <a:latin typeface="Calibri" panose="020F0502020204030204" pitchFamily="34" charset="0"/>
                <a:cs typeface="Calibri" panose="020F0502020204030204" pitchFamily="34" charset="0"/>
              </a:rPr>
              <a:t>Athletic performance of white males</a:t>
            </a:r>
          </a:p>
          <a:p>
            <a:pPr defTabSz="643006"/>
            <a:endParaRPr lang="en-US" sz="2800" dirty="0">
              <a:latin typeface="Calibri" panose="020F0502020204030204" pitchFamily="34" charset="0"/>
              <a:cs typeface="Calibri" panose="020F0502020204030204" pitchFamily="34" charset="0"/>
            </a:endParaRPr>
          </a:p>
          <a:p>
            <a:pPr defTabSz="643006"/>
            <a:endParaRPr lang="en-US" sz="2800" dirty="0">
              <a:latin typeface="Calibri" panose="020F0502020204030204" pitchFamily="34" charset="0"/>
              <a:cs typeface="Calibri" panose="020F0502020204030204" pitchFamily="34" charset="0"/>
            </a:endParaRPr>
          </a:p>
          <a:p>
            <a:pPr defTabSz="643006"/>
            <a:endParaRPr lang="en-US" sz="2800" dirty="0">
              <a:latin typeface="Calibri" panose="020F0502020204030204" pitchFamily="34" charset="0"/>
              <a:cs typeface="Calibri" panose="020F0502020204030204" pitchFamily="34" charset="0"/>
            </a:endParaRPr>
          </a:p>
          <a:p>
            <a:pPr indent="-160752" defTabSz="643006"/>
            <a:endParaRPr lang="en-US" sz="2800" dirty="0">
              <a:latin typeface="Calibri" panose="020F0502020204030204" pitchFamily="34" charset="0"/>
              <a:cs typeface="Calibri" panose="020F0502020204030204" pitchFamily="34" charset="0"/>
            </a:endParaRPr>
          </a:p>
          <a:p>
            <a:pPr marL="10690" indent="0" defTabSz="643006">
              <a:buNone/>
            </a:pPr>
            <a:endParaRPr lang="en-US" sz="2800" dirty="0">
              <a:latin typeface="Calibri" panose="020F0502020204030204" pitchFamily="34" charset="0"/>
              <a:cs typeface="Calibri" panose="020F0502020204030204" pitchFamily="34" charset="0"/>
            </a:endParaRPr>
          </a:p>
        </p:txBody>
      </p:sp>
      <p:sp>
        <p:nvSpPr>
          <p:cNvPr id="8" name="Rectangle 7">
            <a:extLst>
              <a:ext uri="{FF2B5EF4-FFF2-40B4-BE49-F238E27FC236}">
                <a16:creationId xmlns:a16="http://schemas.microsoft.com/office/drawing/2014/main" id="{B538B612-0315-4E82-ACEF-CF5ECB9D2130}"/>
              </a:ext>
            </a:extLst>
          </p:cNvPr>
          <p:cNvSpPr/>
          <p:nvPr/>
        </p:nvSpPr>
        <p:spPr>
          <a:xfrm>
            <a:off x="304752" y="6269715"/>
            <a:ext cx="8008110" cy="243785"/>
          </a:xfrm>
          <a:prstGeom prst="rect">
            <a:avLst/>
          </a:prstGeom>
        </p:spPr>
        <p:txBody>
          <a:bodyPr wrap="square">
            <a:spAutoFit/>
          </a:bodyPr>
          <a:lstStyle/>
          <a:p>
            <a:r>
              <a:rPr lang="en-US" sz="984" dirty="0">
                <a:solidFill>
                  <a:schemeClr val="bg2">
                    <a:lumMod val="50000"/>
                  </a:schemeClr>
                </a:solidFill>
              </a:rPr>
              <a:t>Steele, C. M. (2011). </a:t>
            </a:r>
            <a:r>
              <a:rPr lang="en-US" sz="984" i="1" dirty="0">
                <a:solidFill>
                  <a:schemeClr val="bg2">
                    <a:lumMod val="50000"/>
                  </a:schemeClr>
                </a:solidFill>
              </a:rPr>
              <a:t>Whistling Vivaldi: And other clues to how stereotypes affect us (issues of our time)</a:t>
            </a:r>
            <a:r>
              <a:rPr lang="en-US" sz="984" dirty="0">
                <a:solidFill>
                  <a:schemeClr val="bg2">
                    <a:lumMod val="50000"/>
                  </a:schemeClr>
                </a:solidFill>
              </a:rPr>
              <a:t>. WW Norton &amp; Company.</a:t>
            </a:r>
          </a:p>
        </p:txBody>
      </p:sp>
      <p:sp>
        <p:nvSpPr>
          <p:cNvPr id="9" name="TextBox 8">
            <a:extLst>
              <a:ext uri="{FF2B5EF4-FFF2-40B4-BE49-F238E27FC236}">
                <a16:creationId xmlns:a16="http://schemas.microsoft.com/office/drawing/2014/main" id="{B2DCE81C-8B53-4FD0-A9D0-3EE594AF35C2}"/>
              </a:ext>
            </a:extLst>
          </p:cNvPr>
          <p:cNvSpPr txBox="1"/>
          <p:nvPr/>
        </p:nvSpPr>
        <p:spPr>
          <a:xfrm>
            <a:off x="453031" y="1921013"/>
            <a:ext cx="7126863" cy="830997"/>
          </a:xfrm>
          <a:prstGeom prst="rect">
            <a:avLst/>
          </a:prstGeom>
          <a:solidFill>
            <a:schemeClr val="bg1"/>
          </a:solidFill>
        </p:spPr>
        <p:txBody>
          <a:bodyPr wrap="square" rtlCol="0">
            <a:spAutoFit/>
          </a:bodyPr>
          <a:lstStyle/>
          <a:p>
            <a:r>
              <a:rPr lang="en-US" sz="2400" dirty="0">
                <a:latin typeface="Calibri" panose="020F0502020204030204" pitchFamily="34" charset="0"/>
                <a:cs typeface="Calibri" panose="020F0502020204030204" pitchFamily="34" charset="0"/>
              </a:rPr>
              <a:t>Apprehension about confirming negative stereotypes about one’s group when engaging in specific activities.</a:t>
            </a:r>
            <a:endParaRPr lang="en-US" sz="2800" dirty="0">
              <a:latin typeface="Calibri" panose="020F0502020204030204" pitchFamily="34" charset="0"/>
              <a:cs typeface="Calibri" panose="020F0502020204030204" pitchFamily="34" charset="0"/>
            </a:endParaRPr>
          </a:p>
        </p:txBody>
      </p:sp>
      <p:sp>
        <p:nvSpPr>
          <p:cNvPr id="10" name="Arrow: Down 9">
            <a:extLst>
              <a:ext uri="{FF2B5EF4-FFF2-40B4-BE49-F238E27FC236}">
                <a16:creationId xmlns:a16="http://schemas.microsoft.com/office/drawing/2014/main" id="{91A94D25-0CDB-455A-A961-4D4F18B9EAA4}"/>
              </a:ext>
            </a:extLst>
          </p:cNvPr>
          <p:cNvSpPr/>
          <p:nvPr/>
        </p:nvSpPr>
        <p:spPr>
          <a:xfrm>
            <a:off x="689600" y="3195789"/>
            <a:ext cx="1150954" cy="1598972"/>
          </a:xfrm>
          <a:prstGeom prst="downArrow">
            <a:avLst/>
          </a:prstGeom>
          <a:solidFill>
            <a:srgbClr val="FFC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4"/>
              </a:solidFill>
            </a:endParaRPr>
          </a:p>
        </p:txBody>
      </p:sp>
      <p:pic>
        <p:nvPicPr>
          <p:cNvPr id="11" name="Picture 10">
            <a:extLst>
              <a:ext uri="{FF2B5EF4-FFF2-40B4-BE49-F238E27FC236}">
                <a16:creationId xmlns:a16="http://schemas.microsoft.com/office/drawing/2014/main" id="{96023DE2-312B-447D-B0FE-10336FBB2F97}"/>
              </a:ext>
            </a:extLst>
          </p:cNvPr>
          <p:cNvPicPr>
            <a:picLocks noChangeAspect="1"/>
          </p:cNvPicPr>
          <p:nvPr/>
        </p:nvPicPr>
        <p:blipFill rotWithShape="1">
          <a:blip r:embed="rId3"/>
          <a:srcRect l="1952" r="11338" b="2"/>
          <a:stretch/>
        </p:blipFill>
        <p:spPr>
          <a:xfrm>
            <a:off x="6778509" y="610008"/>
            <a:ext cx="4960458" cy="3532500"/>
          </a:xfrm>
          <a:custGeom>
            <a:avLst/>
            <a:gdLst>
              <a:gd name="connsiteX0" fmla="*/ 0 w 5699887"/>
              <a:gd name="connsiteY0" fmla="*/ 0 h 4059244"/>
              <a:gd name="connsiteX1" fmla="*/ 5699887 w 5699887"/>
              <a:gd name="connsiteY1" fmla="*/ 0 h 4059244"/>
              <a:gd name="connsiteX2" fmla="*/ 5699887 w 5699887"/>
              <a:gd name="connsiteY2" fmla="*/ 3944096 h 4059244"/>
              <a:gd name="connsiteX3" fmla="*/ 5525775 w 5699887"/>
              <a:gd name="connsiteY3" fmla="*/ 3980429 h 4059244"/>
              <a:gd name="connsiteX4" fmla="*/ 4663256 w 5699887"/>
              <a:gd name="connsiteY4" fmla="*/ 4059244 h 4059244"/>
              <a:gd name="connsiteX5" fmla="*/ 8566 w 5699887"/>
              <a:gd name="connsiteY5" fmla="*/ 67422 h 40592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699887" h="4059244">
                <a:moveTo>
                  <a:pt x="0" y="0"/>
                </a:moveTo>
                <a:lnTo>
                  <a:pt x="5699887" y="0"/>
                </a:lnTo>
                <a:lnTo>
                  <a:pt x="5699887" y="3944096"/>
                </a:lnTo>
                <a:lnTo>
                  <a:pt x="5525775" y="3980429"/>
                </a:lnTo>
                <a:cubicBezTo>
                  <a:pt x="5246154" y="4032190"/>
                  <a:pt x="4957865" y="4059244"/>
                  <a:pt x="4663256" y="4059244"/>
                </a:cubicBezTo>
                <a:cubicBezTo>
                  <a:pt x="2306390" y="4059244"/>
                  <a:pt x="353936" y="2327747"/>
                  <a:pt x="8566" y="67422"/>
                </a:cubicBezTo>
                <a:close/>
              </a:path>
            </a:pathLst>
          </a:custGeom>
        </p:spPr>
      </p:pic>
      <p:sp>
        <p:nvSpPr>
          <p:cNvPr id="12" name="Rectangle 11">
            <a:extLst>
              <a:ext uri="{FF2B5EF4-FFF2-40B4-BE49-F238E27FC236}">
                <a16:creationId xmlns:a16="http://schemas.microsoft.com/office/drawing/2014/main" id="{9E2F7772-A741-49EC-8074-166C12ED8453}"/>
              </a:ext>
            </a:extLst>
          </p:cNvPr>
          <p:cNvSpPr/>
          <p:nvPr/>
        </p:nvSpPr>
        <p:spPr>
          <a:xfrm>
            <a:off x="4232366" y="452847"/>
            <a:ext cx="3709851" cy="87085"/>
          </a:xfrm>
          <a:prstGeom prst="rect">
            <a:avLst/>
          </a:prstGeom>
          <a:solidFill>
            <a:srgbClr val="CE4287"/>
          </a:solidFill>
          <a:ln>
            <a:solidFill>
              <a:srgbClr val="CE4287"/>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8442167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21BA3EBE-D76D-4F71-B89C-2259AC0B70C3}"/>
              </a:ext>
            </a:extLst>
          </p:cNvPr>
          <p:cNvSpPr/>
          <p:nvPr/>
        </p:nvSpPr>
        <p:spPr>
          <a:xfrm>
            <a:off x="0" y="4049960"/>
            <a:ext cx="12192000" cy="280804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panose="020F0302020204030204"/>
              <a:ea typeface="+mn-ea"/>
              <a:cs typeface="+mn-cs"/>
            </a:endParaRPr>
          </a:p>
        </p:txBody>
      </p:sp>
      <p:sp>
        <p:nvSpPr>
          <p:cNvPr id="11" name="TextBox 10">
            <a:extLst>
              <a:ext uri="{FF2B5EF4-FFF2-40B4-BE49-F238E27FC236}">
                <a16:creationId xmlns:a16="http://schemas.microsoft.com/office/drawing/2014/main" id="{D402DA17-62F0-4ED3-9409-8A4426A860A3}"/>
              </a:ext>
            </a:extLst>
          </p:cNvPr>
          <p:cNvSpPr txBox="1"/>
          <p:nvPr/>
        </p:nvSpPr>
        <p:spPr>
          <a:xfrm>
            <a:off x="3846095" y="4299818"/>
            <a:ext cx="6183730" cy="2308324"/>
          </a:xfrm>
          <a:prstGeom prst="rect">
            <a:avLst/>
          </a:prstGeom>
          <a:noFill/>
        </p:spPr>
        <p:txBody>
          <a:bodyPr wrap="square" rtlCol="0">
            <a:spAutoFit/>
          </a:bodyPr>
          <a:lstStyle/>
          <a:p>
            <a:pPr marL="342900" indent="-342900">
              <a:buFont typeface="+mj-lt"/>
              <a:buAutoNum type="arabicPeriod"/>
            </a:pPr>
            <a:r>
              <a:rPr lang="en-US" sz="3600" spc="-100" dirty="0">
                <a:solidFill>
                  <a:schemeClr val="bg1"/>
                </a:solidFill>
                <a:latin typeface="Gill Sans MT" panose="020B0502020104020203" pitchFamily="34" charset="0"/>
              </a:rPr>
              <a:t>Go to Pollev.com</a:t>
            </a:r>
          </a:p>
          <a:p>
            <a:pPr marL="342900" indent="-342900">
              <a:buFont typeface="+mj-lt"/>
              <a:buAutoNum type="arabicPeriod"/>
            </a:pPr>
            <a:r>
              <a:rPr lang="en-US" sz="3600" spc="-100" dirty="0">
                <a:solidFill>
                  <a:schemeClr val="bg1"/>
                </a:solidFill>
                <a:latin typeface="Gill Sans MT" panose="020B0502020104020203" pitchFamily="34" charset="0"/>
              </a:rPr>
              <a:t>Username “Dartmouth”</a:t>
            </a:r>
          </a:p>
          <a:p>
            <a:pPr marL="342900" indent="-342900">
              <a:buFont typeface="+mj-lt"/>
              <a:buAutoNum type="arabicPeriod"/>
            </a:pPr>
            <a:r>
              <a:rPr lang="en-US" sz="3600" spc="-100" dirty="0">
                <a:solidFill>
                  <a:schemeClr val="bg1"/>
                </a:solidFill>
                <a:latin typeface="Gill Sans MT" panose="020B0502020104020203" pitchFamily="34" charset="0"/>
              </a:rPr>
              <a:t>Select “Join”</a:t>
            </a:r>
          </a:p>
          <a:p>
            <a:pPr marL="342900" indent="-342900">
              <a:buFont typeface="+mj-lt"/>
              <a:buAutoNum type="arabicPeriod"/>
            </a:pPr>
            <a:r>
              <a:rPr lang="en-US" sz="3600" spc="-100" dirty="0">
                <a:solidFill>
                  <a:schemeClr val="bg1"/>
                </a:solidFill>
                <a:latin typeface="Gill Sans MT" panose="020B0502020104020203" pitchFamily="34" charset="0"/>
              </a:rPr>
              <a:t>Skip screen name</a:t>
            </a:r>
            <a:endParaRPr lang="en-US" sz="3600" dirty="0"/>
          </a:p>
        </p:txBody>
      </p:sp>
      <p:pic>
        <p:nvPicPr>
          <p:cNvPr id="13" name="Graphic 12" descr="Internet">
            <a:extLst>
              <a:ext uri="{FF2B5EF4-FFF2-40B4-BE49-F238E27FC236}">
                <a16:creationId xmlns:a16="http://schemas.microsoft.com/office/drawing/2014/main" id="{460D2F3F-F450-41DC-9526-C2B5FC59F451}"/>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946484" y="868957"/>
            <a:ext cx="2964450" cy="2964450"/>
          </a:xfrm>
          <a:prstGeom prst="rect">
            <a:avLst/>
          </a:prstGeom>
        </p:spPr>
      </p:pic>
      <p:sp>
        <p:nvSpPr>
          <p:cNvPr id="7" name="Rectangle 6">
            <a:extLst>
              <a:ext uri="{FF2B5EF4-FFF2-40B4-BE49-F238E27FC236}">
                <a16:creationId xmlns:a16="http://schemas.microsoft.com/office/drawing/2014/main" id="{87DFC2D7-93CD-46D1-980C-47D9F0955003}"/>
              </a:ext>
            </a:extLst>
          </p:cNvPr>
          <p:cNvSpPr/>
          <p:nvPr/>
        </p:nvSpPr>
        <p:spPr>
          <a:xfrm>
            <a:off x="315374" y="267683"/>
            <a:ext cx="4226670" cy="830997"/>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i="0" u="none" strike="noStrike" kern="1200" cap="none" spc="0" normalizeH="0" baseline="0" noProof="0" dirty="0">
                <a:ln>
                  <a:noFill/>
                </a:ln>
                <a:solidFill>
                  <a:srgbClr val="50B4C8"/>
                </a:solidFill>
                <a:effectLst/>
                <a:uLnTx/>
                <a:uFillTx/>
                <a:latin typeface="Gill Sans MT" panose="020B0502020104020203" pitchFamily="34" charset="0"/>
                <a:cs typeface="Calibri" panose="020F0502020204030204" pitchFamily="34" charset="0"/>
              </a:rPr>
              <a:t>Poll Everywhere</a:t>
            </a:r>
            <a:endParaRPr kumimoji="0" lang="en-US" sz="4800" i="0" u="none" strike="noStrike" kern="1200" cap="none" spc="0" normalizeH="0" baseline="0" noProof="0" dirty="0">
              <a:ln>
                <a:noFill/>
              </a:ln>
              <a:solidFill>
                <a:srgbClr val="50B4C8"/>
              </a:solidFill>
              <a:effectLst/>
              <a:uLnTx/>
              <a:uFillTx/>
              <a:latin typeface="Gill Sans MT" panose="020B0502020104020203" pitchFamily="34" charset="0"/>
            </a:endParaRPr>
          </a:p>
        </p:txBody>
      </p:sp>
      <p:sp>
        <p:nvSpPr>
          <p:cNvPr id="10" name="Rectangle 9">
            <a:extLst>
              <a:ext uri="{FF2B5EF4-FFF2-40B4-BE49-F238E27FC236}">
                <a16:creationId xmlns:a16="http://schemas.microsoft.com/office/drawing/2014/main" id="{D06DA44B-C6D8-4A09-93AE-18FECD4326EB}"/>
              </a:ext>
            </a:extLst>
          </p:cNvPr>
          <p:cNvSpPr/>
          <p:nvPr/>
        </p:nvSpPr>
        <p:spPr>
          <a:xfrm>
            <a:off x="4147506" y="1578704"/>
            <a:ext cx="7364207" cy="1077218"/>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libri Light" panose="020F0302020204030204"/>
                <a:ea typeface="+mn-ea"/>
                <a:cs typeface="Calibri" panose="020F0502020204030204" pitchFamily="34" charset="0"/>
              </a:rPr>
              <a:t>When do you experience Imposter Syndrome and Stereotype Threat at work?</a:t>
            </a:r>
            <a:endParaRPr kumimoji="0" lang="en-US" sz="3200" b="0" i="0" u="none" strike="noStrike" kern="1200" cap="none" spc="0" normalizeH="0" baseline="0" noProof="0" dirty="0">
              <a:ln>
                <a:noFill/>
              </a:ln>
              <a:solidFill>
                <a:prstClr val="black"/>
              </a:solidFill>
              <a:effectLst/>
              <a:uLnTx/>
              <a:uFillTx/>
              <a:latin typeface="Calibri Light" panose="020F0302020204030204"/>
              <a:ea typeface="+mn-ea"/>
              <a:cs typeface="+mn-cs"/>
            </a:endParaRPr>
          </a:p>
        </p:txBody>
      </p:sp>
      <p:sp>
        <p:nvSpPr>
          <p:cNvPr id="9" name="TextBox 8">
            <a:extLst>
              <a:ext uri="{FF2B5EF4-FFF2-40B4-BE49-F238E27FC236}">
                <a16:creationId xmlns:a16="http://schemas.microsoft.com/office/drawing/2014/main" id="{9F087D84-8295-5A16-B382-5D562ED31AC9}"/>
              </a:ext>
            </a:extLst>
          </p:cNvPr>
          <p:cNvSpPr txBox="1"/>
          <p:nvPr/>
        </p:nvSpPr>
        <p:spPr>
          <a:xfrm>
            <a:off x="4907848" y="2905780"/>
            <a:ext cx="5843524" cy="523220"/>
          </a:xfrm>
          <a:prstGeom prst="rect">
            <a:avLst/>
          </a:prstGeom>
          <a:noFill/>
        </p:spPr>
        <p:txBody>
          <a:bodyPr wrap="square" rtlCol="0">
            <a:spAutoFit/>
          </a:bodyPr>
          <a:lstStyle/>
          <a:p>
            <a:pPr algn="ctr"/>
            <a:r>
              <a:rPr lang="en-US" sz="2800" b="1" i="1" dirty="0">
                <a:solidFill>
                  <a:schemeClr val="accent1"/>
                </a:solidFill>
              </a:rPr>
              <a:t>Select all that apply</a:t>
            </a:r>
          </a:p>
        </p:txBody>
      </p:sp>
    </p:spTree>
    <p:extLst>
      <p:ext uri="{BB962C8B-B14F-4D97-AF65-F5344CB8AC3E}">
        <p14:creationId xmlns:p14="http://schemas.microsoft.com/office/powerpoint/2010/main" val="27580815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7699994-F930-4BD1-804C-3E97736C345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F05E3040-CB0E-4155-9346-CDC0387592E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solidFill>
            <a:srgbClr val="FFFFFF"/>
          </a:solidFill>
          <a:ln w="31750" cap="sq">
            <a:solidFill>
              <a:srgbClr val="6AA9ED"/>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E31C933F-C899-9634-557C-F3FA1732FCC5}"/>
              </a:ext>
            </a:extLst>
          </p:cNvPr>
          <p:cNvPicPr>
            <a:picLocks noChangeAspect="1"/>
          </p:cNvPicPr>
          <p:nvPr/>
        </p:nvPicPr>
        <p:blipFill rotWithShape="1">
          <a:blip r:embed="rId2"/>
          <a:srcRect t="6111" r="1" b="581"/>
          <a:stretch/>
        </p:blipFill>
        <p:spPr>
          <a:xfrm>
            <a:off x="643467" y="643467"/>
            <a:ext cx="10905066" cy="5571066"/>
          </a:xfrm>
          <a:prstGeom prst="rect">
            <a:avLst/>
          </a:prstGeom>
        </p:spPr>
      </p:pic>
    </p:spTree>
    <p:extLst>
      <p:ext uri="{BB962C8B-B14F-4D97-AF65-F5344CB8AC3E}">
        <p14:creationId xmlns:p14="http://schemas.microsoft.com/office/powerpoint/2010/main" val="203985908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E2F0F9D1-AD4A-49F5-8913-3E341BE634AC}"/>
              </a:ext>
            </a:extLst>
          </p:cNvPr>
          <p:cNvSpPr/>
          <p:nvPr/>
        </p:nvSpPr>
        <p:spPr>
          <a:xfrm>
            <a:off x="447816" y="5120640"/>
            <a:ext cx="11292840" cy="1303274"/>
          </a:xfrm>
          <a:prstGeom prst="rect">
            <a:avLst/>
          </a:prstGeom>
          <a:solidFill>
            <a:srgbClr val="465359"/>
          </a:solidFill>
          <a:ln>
            <a:solidFill>
              <a:srgbClr val="46535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Gill Sans MT" panose="020B0502020104020203"/>
              <a:ea typeface="+mn-ea"/>
              <a:cs typeface="+mn-cs"/>
            </a:endParaRPr>
          </a:p>
        </p:txBody>
      </p:sp>
      <p:sp>
        <p:nvSpPr>
          <p:cNvPr id="2" name="Slide Number Placeholder 1">
            <a:extLst>
              <a:ext uri="{FF2B5EF4-FFF2-40B4-BE49-F238E27FC236}">
                <a16:creationId xmlns:a16="http://schemas.microsoft.com/office/drawing/2014/main" id="{E0164E55-4CBA-4FD5-AF9E-6E3197D095F5}"/>
              </a:ext>
            </a:extLst>
          </p:cNvPr>
          <p:cNvSpPr>
            <a:spLocks noGrp="1"/>
          </p:cNvSpPr>
          <p:nvPr>
            <p:ph type="sldNum" sz="quarter" idx="12"/>
          </p:nvPr>
        </p:nvSpPr>
        <p:spPr>
          <a:xfrm>
            <a:off x="10795363" y="6423914"/>
            <a:ext cx="1052510" cy="365125"/>
          </a:xfrm>
        </p:spPr>
        <p:txBody>
          <a:bodyPr anchor="ctr">
            <a:normAutofit/>
          </a:bodyPr>
          <a:lstStyle/>
          <a:p>
            <a:pPr marL="0" marR="0" lvl="0" indent="0" algn="r" defTabSz="914400" rtl="0" eaLnBrk="1" fontAlgn="auto" latinLnBrk="0" hangingPunct="1">
              <a:lnSpc>
                <a:spcPct val="100000"/>
              </a:lnSpc>
              <a:spcBef>
                <a:spcPts val="0"/>
              </a:spcBef>
              <a:spcAft>
                <a:spcPts val="600"/>
              </a:spcAft>
              <a:buClrTx/>
              <a:buSzTx/>
              <a:buFontTx/>
              <a:buNone/>
              <a:tabLst/>
              <a:defRPr/>
            </a:pPr>
            <a:fld id="{3A98EE3D-8CD1-4C3F-BD1C-C98C9596463C}" type="slidenum">
              <a:rPr kumimoji="0" lang="en-US" sz="900" b="0" i="0" u="none" strike="noStrike" kern="1200" cap="none" spc="0" normalizeH="0" baseline="0" noProof="0" smtClean="0">
                <a:ln>
                  <a:noFill/>
                </a:ln>
                <a:solidFill>
                  <a:schemeClr val="accent4"/>
                </a:solidFill>
                <a:effectLst/>
                <a:uLnTx/>
                <a:uFillTx/>
                <a:latin typeface="Gill Sans MT" panose="020B0502020104020203"/>
                <a:ea typeface="+mn-ea"/>
                <a:cs typeface="+mn-cs"/>
              </a:rPr>
              <a:pPr marL="0" marR="0" lvl="0" indent="0" algn="r" defTabSz="914400" rtl="0" eaLnBrk="1" fontAlgn="auto" latinLnBrk="0" hangingPunct="1">
                <a:lnSpc>
                  <a:spcPct val="100000"/>
                </a:lnSpc>
                <a:spcBef>
                  <a:spcPts val="0"/>
                </a:spcBef>
                <a:spcAft>
                  <a:spcPts val="600"/>
                </a:spcAft>
                <a:buClrTx/>
                <a:buSzTx/>
                <a:buFontTx/>
                <a:buNone/>
                <a:tabLst/>
                <a:defRPr/>
              </a:pPr>
              <a:t>30</a:t>
            </a:fld>
            <a:endParaRPr kumimoji="0" lang="en-US" sz="900" b="0" i="0" u="none" strike="noStrike" kern="1200" cap="none" spc="0" normalizeH="0" baseline="0" noProof="0" dirty="0">
              <a:ln>
                <a:noFill/>
              </a:ln>
              <a:solidFill>
                <a:schemeClr val="accent4"/>
              </a:solidFill>
              <a:effectLst/>
              <a:uLnTx/>
              <a:uFillTx/>
              <a:latin typeface="Gill Sans MT" panose="020B0502020104020203"/>
              <a:ea typeface="+mn-ea"/>
              <a:cs typeface="+mn-cs"/>
            </a:endParaRPr>
          </a:p>
        </p:txBody>
      </p:sp>
      <p:sp>
        <p:nvSpPr>
          <p:cNvPr id="14" name="Title 3">
            <a:extLst>
              <a:ext uri="{FF2B5EF4-FFF2-40B4-BE49-F238E27FC236}">
                <a16:creationId xmlns:a16="http://schemas.microsoft.com/office/drawing/2014/main" id="{D9E21295-BF9A-4CD4-A4FE-B5F81A7130E7}"/>
              </a:ext>
            </a:extLst>
          </p:cNvPr>
          <p:cNvSpPr>
            <a:spLocks noGrp="1"/>
          </p:cNvSpPr>
          <p:nvPr>
            <p:ph type="title"/>
          </p:nvPr>
        </p:nvSpPr>
        <p:spPr>
          <a:xfrm>
            <a:off x="581190" y="5394379"/>
            <a:ext cx="4909445" cy="689514"/>
          </a:xfrm>
        </p:spPr>
        <p:txBody>
          <a:bodyPr>
            <a:noAutofit/>
          </a:bodyPr>
          <a:lstStyle/>
          <a:p>
            <a:r>
              <a:rPr lang="en-US" sz="2800" dirty="0">
                <a:solidFill>
                  <a:schemeClr val="bg1"/>
                </a:solidFill>
              </a:rPr>
              <a:t>Cracking the Code</a:t>
            </a:r>
          </a:p>
        </p:txBody>
      </p:sp>
      <p:sp>
        <p:nvSpPr>
          <p:cNvPr id="16" name="Text Placeholder 5">
            <a:extLst>
              <a:ext uri="{FF2B5EF4-FFF2-40B4-BE49-F238E27FC236}">
                <a16:creationId xmlns:a16="http://schemas.microsoft.com/office/drawing/2014/main" id="{2BD7CE7D-B9A0-4AFC-9448-F6091EF51D21}"/>
              </a:ext>
            </a:extLst>
          </p:cNvPr>
          <p:cNvSpPr>
            <a:spLocks noGrp="1"/>
          </p:cNvSpPr>
          <p:nvPr>
            <p:ph type="body" sz="half" idx="2"/>
          </p:nvPr>
        </p:nvSpPr>
        <p:spPr>
          <a:xfrm>
            <a:off x="5740823" y="5394378"/>
            <a:ext cx="5869987" cy="689515"/>
          </a:xfrm>
        </p:spPr>
        <p:txBody>
          <a:bodyPr>
            <a:normAutofit/>
          </a:bodyPr>
          <a:lstStyle/>
          <a:p>
            <a:endParaRPr lang="en-US" sz="2400" dirty="0"/>
          </a:p>
        </p:txBody>
      </p:sp>
      <p:sp>
        <p:nvSpPr>
          <p:cNvPr id="7" name="Rectangle 6">
            <a:extLst>
              <a:ext uri="{FF2B5EF4-FFF2-40B4-BE49-F238E27FC236}">
                <a16:creationId xmlns:a16="http://schemas.microsoft.com/office/drawing/2014/main" id="{7235F41C-A9D0-4B40-A465-DB1BB54C1EAD}"/>
              </a:ext>
            </a:extLst>
          </p:cNvPr>
          <p:cNvSpPr/>
          <p:nvPr/>
        </p:nvSpPr>
        <p:spPr>
          <a:xfrm>
            <a:off x="4232366" y="452847"/>
            <a:ext cx="3709851" cy="87085"/>
          </a:xfrm>
          <a:prstGeom prst="rect">
            <a:avLst/>
          </a:prstGeom>
          <a:solidFill>
            <a:srgbClr val="CE4287"/>
          </a:solidFill>
          <a:ln>
            <a:solidFill>
              <a:srgbClr val="CE4287"/>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p>
        </p:txBody>
      </p:sp>
      <p:pic>
        <p:nvPicPr>
          <p:cNvPr id="8" name="Picture 2" descr="Coding Background Wallpaper posted by Zoey Peltier">
            <a:extLst>
              <a:ext uri="{FF2B5EF4-FFF2-40B4-BE49-F238E27FC236}">
                <a16:creationId xmlns:a16="http://schemas.microsoft.com/office/drawing/2014/main" id="{08FCEB93-A549-48B7-8B27-9B7792F5E211}"/>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b="27172"/>
          <a:stretch/>
        </p:blipFill>
        <p:spPr bwMode="auto">
          <a:xfrm>
            <a:off x="447815" y="220182"/>
            <a:ext cx="11292841" cy="48341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5795614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B502AE81-FCDF-4D32-B4E5-528B240E6AE0}"/>
              </a:ext>
            </a:extLst>
          </p:cNvPr>
          <p:cNvPicPr>
            <a:picLocks noChangeAspect="1"/>
          </p:cNvPicPr>
          <p:nvPr/>
        </p:nvPicPr>
        <p:blipFill>
          <a:blip r:embed="rId3">
            <a:alphaModFix amt="85000"/>
            <a:duotone>
              <a:schemeClr val="accent3">
                <a:shade val="45000"/>
                <a:satMod val="135000"/>
              </a:schemeClr>
              <a:prstClr val="white"/>
            </a:duotone>
            <a:extLst>
              <a:ext uri="{837473B0-CC2E-450A-ABE3-18F120FF3D39}">
                <a1611:picAttrSrcUrl xmlns:a1611="http://schemas.microsoft.com/office/drawing/2016/11/main" r:id="rId4"/>
              </a:ext>
            </a:extLst>
          </a:blip>
          <a:stretch>
            <a:fillRect/>
          </a:stretch>
        </p:blipFill>
        <p:spPr>
          <a:xfrm>
            <a:off x="3539011" y="2098936"/>
            <a:ext cx="4205738" cy="2660129"/>
          </a:xfrm>
          <a:prstGeom prst="rect">
            <a:avLst/>
          </a:prstGeom>
        </p:spPr>
      </p:pic>
      <p:sp>
        <p:nvSpPr>
          <p:cNvPr id="7" name="Rectangle 6">
            <a:extLst>
              <a:ext uri="{FF2B5EF4-FFF2-40B4-BE49-F238E27FC236}">
                <a16:creationId xmlns:a16="http://schemas.microsoft.com/office/drawing/2014/main" id="{E30A1DDA-D7CC-4548-8E56-665A34515920}"/>
              </a:ext>
            </a:extLst>
          </p:cNvPr>
          <p:cNvSpPr/>
          <p:nvPr/>
        </p:nvSpPr>
        <p:spPr>
          <a:xfrm>
            <a:off x="1524000" y="139"/>
            <a:ext cx="9144000" cy="5733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sz="1266" dirty="0">
              <a:solidFill>
                <a:prstClr val="white"/>
              </a:solidFill>
              <a:latin typeface="Calibri" panose="020F0502020204030204"/>
            </a:endParaRPr>
          </a:p>
        </p:txBody>
      </p:sp>
      <p:sp>
        <p:nvSpPr>
          <p:cNvPr id="10" name="Rectangle 9">
            <a:extLst>
              <a:ext uri="{FF2B5EF4-FFF2-40B4-BE49-F238E27FC236}">
                <a16:creationId xmlns:a16="http://schemas.microsoft.com/office/drawing/2014/main" id="{5A3EA78A-29E3-4F36-BE1F-181AC75B8367}"/>
              </a:ext>
            </a:extLst>
          </p:cNvPr>
          <p:cNvSpPr/>
          <p:nvPr/>
        </p:nvSpPr>
        <p:spPr>
          <a:xfrm>
            <a:off x="1696400" y="2545699"/>
            <a:ext cx="8420254" cy="461665"/>
          </a:xfrm>
          <a:prstGeom prst="rect">
            <a:avLst/>
          </a:prstGeom>
        </p:spPr>
        <p:txBody>
          <a:bodyPr wrap="none">
            <a:spAutoFit/>
          </a:bodyPr>
          <a:lstStyle/>
          <a:p>
            <a:pPr>
              <a:defRPr/>
            </a:pPr>
            <a:r>
              <a:rPr lang="en-US" sz="2400" dirty="0">
                <a:solidFill>
                  <a:prstClr val="black"/>
                </a:solidFill>
                <a:latin typeface="Calibri" panose="020F0502020204030204" pitchFamily="34" charset="0"/>
                <a:cs typeface="Calibri" panose="020F0502020204030204" pitchFamily="34" charset="0"/>
              </a:rPr>
              <a:t>You must be competent and</a:t>
            </a:r>
            <a:r>
              <a:rPr lang="en-US" sz="2400" b="1" i="1" dirty="0">
                <a:solidFill>
                  <a:prstClr val="black"/>
                </a:solidFill>
                <a:latin typeface="Calibri" panose="020F0502020204030204" pitchFamily="34" charset="0"/>
                <a:cs typeface="Calibri" panose="020F0502020204030204" pitchFamily="34" charset="0"/>
              </a:rPr>
              <a:t> </a:t>
            </a:r>
            <a:r>
              <a:rPr lang="en-US" sz="2400" dirty="0">
                <a:solidFill>
                  <a:prstClr val="black"/>
                </a:solidFill>
                <a:highlight>
                  <a:srgbClr val="FFFF00"/>
                </a:highlight>
                <a:latin typeface="Calibri" panose="020F0502020204030204" pitchFamily="34" charset="0"/>
                <a:cs typeface="Calibri" panose="020F0502020204030204" pitchFamily="34" charset="0"/>
              </a:rPr>
              <a:t>feel confident</a:t>
            </a:r>
            <a:r>
              <a:rPr lang="en-US" sz="2400" dirty="0">
                <a:solidFill>
                  <a:prstClr val="black"/>
                </a:solidFill>
                <a:latin typeface="Calibri" panose="020F0502020204030204" pitchFamily="34" charset="0"/>
                <a:cs typeface="Calibri" panose="020F0502020204030204" pitchFamily="34" charset="0"/>
              </a:rPr>
              <a:t> </a:t>
            </a:r>
            <a:r>
              <a:rPr lang="en-US" sz="2400" i="1" dirty="0">
                <a:solidFill>
                  <a:prstClr val="black"/>
                </a:solidFill>
                <a:latin typeface="Calibri" panose="020F0502020204030204" pitchFamily="34" charset="0"/>
                <a:cs typeface="Calibri" panose="020F0502020204030204" pitchFamily="34" charset="0"/>
              </a:rPr>
              <a:t>before</a:t>
            </a:r>
            <a:r>
              <a:rPr lang="en-US" sz="2400" dirty="0">
                <a:solidFill>
                  <a:prstClr val="black"/>
                </a:solidFill>
                <a:latin typeface="Calibri" panose="020F0502020204030204" pitchFamily="34" charset="0"/>
                <a:cs typeface="Calibri" panose="020F0502020204030204" pitchFamily="34" charset="0"/>
              </a:rPr>
              <a:t> you take action.</a:t>
            </a:r>
          </a:p>
        </p:txBody>
      </p:sp>
      <p:sp>
        <p:nvSpPr>
          <p:cNvPr id="17" name="Rectangle 16">
            <a:extLst>
              <a:ext uri="{FF2B5EF4-FFF2-40B4-BE49-F238E27FC236}">
                <a16:creationId xmlns:a16="http://schemas.microsoft.com/office/drawing/2014/main" id="{4D776E66-B587-4330-9B6F-CA5676522459}"/>
              </a:ext>
            </a:extLst>
          </p:cNvPr>
          <p:cNvSpPr/>
          <p:nvPr/>
        </p:nvSpPr>
        <p:spPr>
          <a:xfrm>
            <a:off x="1860827" y="5971714"/>
            <a:ext cx="8053031" cy="461665"/>
          </a:xfrm>
          <a:prstGeom prst="rect">
            <a:avLst/>
          </a:prstGeom>
        </p:spPr>
        <p:txBody>
          <a:bodyPr wrap="square">
            <a:spAutoFit/>
          </a:bodyPr>
          <a:lstStyle/>
          <a:p>
            <a:pPr>
              <a:defRPr/>
            </a:pPr>
            <a:r>
              <a:rPr lang="en-US" sz="1200" dirty="0">
                <a:solidFill>
                  <a:prstClr val="white">
                    <a:lumMod val="50000"/>
                  </a:prstClr>
                </a:solidFill>
                <a:latin typeface="Calibri" panose="020F0502020204030204"/>
              </a:rPr>
              <a:t>Kay, K., &amp; Shipman, C. (2014). </a:t>
            </a:r>
            <a:r>
              <a:rPr lang="en-US" sz="1200" i="1" dirty="0">
                <a:solidFill>
                  <a:prstClr val="white">
                    <a:lumMod val="50000"/>
                  </a:prstClr>
                </a:solidFill>
                <a:latin typeface="Calibri" panose="020F0502020204030204"/>
              </a:rPr>
              <a:t>The Confidence Code: The S</a:t>
            </a:r>
            <a:r>
              <a:rPr lang="en-US" sz="1200" i="1" dirty="0" err="1">
                <a:solidFill>
                  <a:prstClr val="white">
                    <a:lumMod val="50000"/>
                  </a:prstClr>
                </a:solidFill>
                <a:latin typeface="Calibri" panose="020F0502020204030204"/>
              </a:rPr>
              <a:t>cience</a:t>
            </a:r>
            <a:r>
              <a:rPr lang="en-US" sz="1200" i="1" dirty="0">
                <a:solidFill>
                  <a:prstClr val="white">
                    <a:lumMod val="50000"/>
                  </a:prstClr>
                </a:solidFill>
                <a:latin typeface="Calibri" panose="020F0502020204030204"/>
              </a:rPr>
              <a:t> and Art of Self-Assurance--What Women S</a:t>
            </a:r>
            <a:r>
              <a:rPr lang="en-US" sz="1200" i="1" dirty="0" err="1">
                <a:solidFill>
                  <a:prstClr val="white">
                    <a:lumMod val="50000"/>
                  </a:prstClr>
                </a:solidFill>
                <a:latin typeface="Calibri" panose="020F0502020204030204"/>
              </a:rPr>
              <a:t>hould</a:t>
            </a:r>
            <a:r>
              <a:rPr lang="en-US" sz="1200" i="1" dirty="0">
                <a:solidFill>
                  <a:prstClr val="white">
                    <a:lumMod val="50000"/>
                  </a:prstClr>
                </a:solidFill>
                <a:latin typeface="Calibri" panose="020F0502020204030204"/>
              </a:rPr>
              <a:t> Know</a:t>
            </a:r>
            <a:r>
              <a:rPr lang="en-US" sz="1200" dirty="0">
                <a:solidFill>
                  <a:prstClr val="white">
                    <a:lumMod val="50000"/>
                  </a:prstClr>
                </a:solidFill>
                <a:latin typeface="Calibri" panose="020F0502020204030204"/>
              </a:rPr>
              <a:t>.</a:t>
            </a:r>
          </a:p>
          <a:p>
            <a:pPr>
              <a:defRPr/>
            </a:pPr>
            <a:r>
              <a:rPr lang="en-US" sz="1200" dirty="0">
                <a:solidFill>
                  <a:prstClr val="white">
                    <a:lumMod val="50000"/>
                  </a:prstClr>
                </a:solidFill>
                <a:latin typeface="Calibri" panose="020F0502020204030204"/>
              </a:rPr>
              <a:t>Mohr, Tara. (2014). </a:t>
            </a:r>
            <a:r>
              <a:rPr lang="en-US" sz="1200" i="1" dirty="0">
                <a:solidFill>
                  <a:prstClr val="white">
                    <a:lumMod val="50000"/>
                  </a:prstClr>
                </a:solidFill>
                <a:latin typeface="Calibri" panose="020F0502020204030204"/>
              </a:rPr>
              <a:t>Playing Big: Find Your Voice, Your Mission, Your Message</a:t>
            </a:r>
            <a:endParaRPr lang="en-US" sz="700" i="1" dirty="0">
              <a:solidFill>
                <a:prstClr val="white">
                  <a:lumMod val="50000"/>
                </a:prstClr>
              </a:solidFill>
              <a:latin typeface="Calibri" panose="020F0502020204030204"/>
            </a:endParaRPr>
          </a:p>
        </p:txBody>
      </p:sp>
      <p:sp>
        <p:nvSpPr>
          <p:cNvPr id="14" name="TextBox 13">
            <a:extLst>
              <a:ext uri="{FF2B5EF4-FFF2-40B4-BE49-F238E27FC236}">
                <a16:creationId xmlns:a16="http://schemas.microsoft.com/office/drawing/2014/main" id="{BF9220F8-D503-49B0-B7E7-E13D18B354CA}"/>
              </a:ext>
            </a:extLst>
          </p:cNvPr>
          <p:cNvSpPr txBox="1"/>
          <p:nvPr/>
        </p:nvSpPr>
        <p:spPr>
          <a:xfrm>
            <a:off x="2383184" y="3128878"/>
            <a:ext cx="5926526" cy="1323439"/>
          </a:xfrm>
          <a:prstGeom prst="rect">
            <a:avLst/>
          </a:prstGeom>
          <a:noFill/>
        </p:spPr>
        <p:txBody>
          <a:bodyPr wrap="square" rtlCol="0">
            <a:spAutoFit/>
          </a:bodyPr>
          <a:lstStyle/>
          <a:p>
            <a:pPr marL="457200" indent="-457200">
              <a:buFont typeface="+mj-lt"/>
              <a:buAutoNum type="arabicPeriod"/>
              <a:defRPr/>
            </a:pPr>
            <a:r>
              <a:rPr lang="en-US" sz="2000" dirty="0">
                <a:solidFill>
                  <a:prstClr val="black"/>
                </a:solidFill>
                <a:latin typeface="Calibri" panose="020F0502020204030204"/>
              </a:rPr>
              <a:t>This Before That</a:t>
            </a:r>
          </a:p>
          <a:p>
            <a:pPr marL="457200" indent="-457200">
              <a:buFont typeface="+mj-lt"/>
              <a:buAutoNum type="arabicPeriod"/>
              <a:defRPr/>
            </a:pPr>
            <a:r>
              <a:rPr lang="en-US" sz="2000" dirty="0">
                <a:solidFill>
                  <a:prstClr val="black"/>
                </a:solidFill>
                <a:latin typeface="Calibri" panose="020F0502020204030204"/>
              </a:rPr>
              <a:t>Endless Polishing</a:t>
            </a:r>
          </a:p>
          <a:p>
            <a:pPr marL="457200" indent="-457200">
              <a:buFont typeface="+mj-lt"/>
              <a:buAutoNum type="arabicPeriod"/>
              <a:defRPr/>
            </a:pPr>
            <a:r>
              <a:rPr lang="en-US" sz="2000" dirty="0">
                <a:solidFill>
                  <a:prstClr val="black"/>
                </a:solidFill>
                <a:latin typeface="Calibri" panose="020F0502020204030204"/>
              </a:rPr>
              <a:t>Designing at the Whiteboard</a:t>
            </a:r>
          </a:p>
          <a:p>
            <a:pPr marL="457200" indent="-457200">
              <a:buFont typeface="+mj-lt"/>
              <a:buAutoNum type="arabicPeriod"/>
              <a:defRPr/>
            </a:pPr>
            <a:r>
              <a:rPr lang="en-US" sz="2000" dirty="0">
                <a:solidFill>
                  <a:prstClr val="black"/>
                </a:solidFill>
                <a:latin typeface="Calibri" panose="020F0502020204030204"/>
              </a:rPr>
              <a:t>Evermore Education</a:t>
            </a:r>
          </a:p>
        </p:txBody>
      </p:sp>
      <p:sp>
        <p:nvSpPr>
          <p:cNvPr id="13" name="Rectangle 12">
            <a:extLst>
              <a:ext uri="{FF2B5EF4-FFF2-40B4-BE49-F238E27FC236}">
                <a16:creationId xmlns:a16="http://schemas.microsoft.com/office/drawing/2014/main" id="{9E9CC467-1215-4677-9347-98063BE26A39}"/>
              </a:ext>
            </a:extLst>
          </p:cNvPr>
          <p:cNvSpPr/>
          <p:nvPr/>
        </p:nvSpPr>
        <p:spPr>
          <a:xfrm>
            <a:off x="1696400" y="5225924"/>
            <a:ext cx="8420254" cy="461665"/>
          </a:xfrm>
          <a:prstGeom prst="rect">
            <a:avLst/>
          </a:prstGeom>
        </p:spPr>
        <p:txBody>
          <a:bodyPr wrap="none">
            <a:spAutoFit/>
          </a:bodyPr>
          <a:lstStyle/>
          <a:p>
            <a:pPr>
              <a:defRPr/>
            </a:pPr>
            <a:r>
              <a:rPr lang="en-US" sz="2400" dirty="0">
                <a:solidFill>
                  <a:prstClr val="black"/>
                </a:solidFill>
                <a:latin typeface="Calibri" panose="020F0502020204030204" pitchFamily="34" charset="0"/>
                <a:cs typeface="Calibri" panose="020F0502020204030204" pitchFamily="34" charset="0"/>
              </a:rPr>
              <a:t>You must be competent and</a:t>
            </a:r>
            <a:r>
              <a:rPr lang="en-US" sz="2400" b="1" i="1" dirty="0">
                <a:solidFill>
                  <a:prstClr val="black"/>
                </a:solidFill>
                <a:latin typeface="Calibri" panose="020F0502020204030204" pitchFamily="34" charset="0"/>
                <a:cs typeface="Calibri" panose="020F0502020204030204" pitchFamily="34" charset="0"/>
              </a:rPr>
              <a:t> </a:t>
            </a:r>
            <a:r>
              <a:rPr lang="en-US" sz="2400" dirty="0">
                <a:solidFill>
                  <a:prstClr val="black"/>
                </a:solidFill>
                <a:latin typeface="Calibri" panose="020F0502020204030204" pitchFamily="34" charset="0"/>
                <a:cs typeface="Calibri" panose="020F0502020204030204" pitchFamily="34" charset="0"/>
              </a:rPr>
              <a:t>take action </a:t>
            </a:r>
            <a:r>
              <a:rPr lang="en-US" sz="2400" i="1" dirty="0">
                <a:solidFill>
                  <a:prstClr val="black"/>
                </a:solidFill>
                <a:latin typeface="Calibri" panose="020F0502020204030204" pitchFamily="34" charset="0"/>
                <a:cs typeface="Calibri" panose="020F0502020204030204" pitchFamily="34" charset="0"/>
              </a:rPr>
              <a:t>before</a:t>
            </a:r>
            <a:r>
              <a:rPr lang="en-US" sz="2400" dirty="0">
                <a:solidFill>
                  <a:prstClr val="black"/>
                </a:solidFill>
                <a:latin typeface="Calibri" panose="020F0502020204030204" pitchFamily="34" charset="0"/>
                <a:cs typeface="Calibri" panose="020F0502020204030204" pitchFamily="34" charset="0"/>
              </a:rPr>
              <a:t> you </a:t>
            </a:r>
            <a:r>
              <a:rPr lang="en-US" sz="2400" dirty="0">
                <a:solidFill>
                  <a:prstClr val="black"/>
                </a:solidFill>
                <a:highlight>
                  <a:srgbClr val="FFFF00"/>
                </a:highlight>
                <a:latin typeface="Calibri" panose="020F0502020204030204" pitchFamily="34" charset="0"/>
                <a:cs typeface="Calibri" panose="020F0502020204030204" pitchFamily="34" charset="0"/>
              </a:rPr>
              <a:t>feel confident</a:t>
            </a:r>
            <a:r>
              <a:rPr lang="en-US" sz="2400" dirty="0">
                <a:solidFill>
                  <a:prstClr val="black"/>
                </a:solidFill>
                <a:latin typeface="Calibri" panose="020F0502020204030204" pitchFamily="34" charset="0"/>
                <a:cs typeface="Calibri" panose="020F0502020204030204" pitchFamily="34" charset="0"/>
              </a:rPr>
              <a:t>.</a:t>
            </a:r>
          </a:p>
        </p:txBody>
      </p:sp>
      <p:sp>
        <p:nvSpPr>
          <p:cNvPr id="2" name="Rectangle 1">
            <a:extLst>
              <a:ext uri="{FF2B5EF4-FFF2-40B4-BE49-F238E27FC236}">
                <a16:creationId xmlns:a16="http://schemas.microsoft.com/office/drawing/2014/main" id="{42657D20-855E-4185-B9EF-01C1E54E99E1}"/>
              </a:ext>
            </a:extLst>
          </p:cNvPr>
          <p:cNvSpPr/>
          <p:nvPr/>
        </p:nvSpPr>
        <p:spPr>
          <a:xfrm>
            <a:off x="1696401" y="2022478"/>
            <a:ext cx="3102709" cy="523220"/>
          </a:xfrm>
          <a:prstGeom prst="rect">
            <a:avLst/>
          </a:prstGeom>
        </p:spPr>
        <p:txBody>
          <a:bodyPr wrap="none">
            <a:spAutoFit/>
          </a:bodyPr>
          <a:lstStyle/>
          <a:p>
            <a:pPr>
              <a:defRPr/>
            </a:pPr>
            <a:r>
              <a:rPr lang="en-US" sz="2800" b="1" dirty="0">
                <a:solidFill>
                  <a:prstClr val="black"/>
                </a:solidFill>
                <a:latin typeface="Calibri" panose="020F0502020204030204" pitchFamily="34" charset="0"/>
                <a:cs typeface="Calibri" panose="020F0502020204030204" pitchFamily="34" charset="0"/>
              </a:rPr>
              <a:t>CONFIDENCE MYTH</a:t>
            </a:r>
            <a:endParaRPr lang="en-US" sz="2800" b="1" dirty="0">
              <a:solidFill>
                <a:prstClr val="black"/>
              </a:solidFill>
              <a:latin typeface="Calibri" panose="020F0502020204030204"/>
            </a:endParaRPr>
          </a:p>
        </p:txBody>
      </p:sp>
      <p:sp>
        <p:nvSpPr>
          <p:cNvPr id="16" name="Rectangle 15">
            <a:extLst>
              <a:ext uri="{FF2B5EF4-FFF2-40B4-BE49-F238E27FC236}">
                <a16:creationId xmlns:a16="http://schemas.microsoft.com/office/drawing/2014/main" id="{DB68525D-34BC-4197-AADE-D0A126242C36}"/>
              </a:ext>
            </a:extLst>
          </p:cNvPr>
          <p:cNvSpPr/>
          <p:nvPr/>
        </p:nvSpPr>
        <p:spPr>
          <a:xfrm>
            <a:off x="1696401" y="4750112"/>
            <a:ext cx="3029547" cy="523220"/>
          </a:xfrm>
          <a:prstGeom prst="rect">
            <a:avLst/>
          </a:prstGeom>
        </p:spPr>
        <p:txBody>
          <a:bodyPr wrap="none">
            <a:spAutoFit/>
          </a:bodyPr>
          <a:lstStyle/>
          <a:p>
            <a:pPr>
              <a:defRPr/>
            </a:pPr>
            <a:r>
              <a:rPr lang="en-US" sz="2800" b="1" dirty="0">
                <a:solidFill>
                  <a:prstClr val="black"/>
                </a:solidFill>
                <a:latin typeface="Calibri" panose="020F0502020204030204" pitchFamily="34" charset="0"/>
                <a:cs typeface="Calibri" panose="020F0502020204030204" pitchFamily="34" charset="0"/>
              </a:rPr>
              <a:t>CONFIDENCE CODE</a:t>
            </a:r>
            <a:endParaRPr lang="en-US" sz="2800" b="1" dirty="0">
              <a:solidFill>
                <a:prstClr val="black"/>
              </a:solidFill>
              <a:latin typeface="Calibri" panose="020F0502020204030204"/>
            </a:endParaRPr>
          </a:p>
        </p:txBody>
      </p:sp>
      <p:sp>
        <p:nvSpPr>
          <p:cNvPr id="18" name="Rectangle 17">
            <a:extLst>
              <a:ext uri="{FF2B5EF4-FFF2-40B4-BE49-F238E27FC236}">
                <a16:creationId xmlns:a16="http://schemas.microsoft.com/office/drawing/2014/main" id="{374511C6-DD17-7127-25E0-8F4A319077AF}"/>
              </a:ext>
            </a:extLst>
          </p:cNvPr>
          <p:cNvSpPr/>
          <p:nvPr/>
        </p:nvSpPr>
        <p:spPr>
          <a:xfrm>
            <a:off x="444282" y="572187"/>
            <a:ext cx="11292840" cy="1303274"/>
          </a:xfrm>
          <a:prstGeom prst="rect">
            <a:avLst/>
          </a:prstGeom>
          <a:solidFill>
            <a:srgbClr val="465359"/>
          </a:solidFill>
          <a:ln>
            <a:solidFill>
              <a:srgbClr val="46535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itle 3">
            <a:extLst>
              <a:ext uri="{FF2B5EF4-FFF2-40B4-BE49-F238E27FC236}">
                <a16:creationId xmlns:a16="http://schemas.microsoft.com/office/drawing/2014/main" id="{2A6271D9-6333-2141-563A-62D43DAF420B}"/>
              </a:ext>
            </a:extLst>
          </p:cNvPr>
          <p:cNvSpPr>
            <a:spLocks noGrp="1"/>
          </p:cNvSpPr>
          <p:nvPr>
            <p:ph type="title"/>
          </p:nvPr>
        </p:nvSpPr>
        <p:spPr>
          <a:xfrm>
            <a:off x="575894" y="729658"/>
            <a:ext cx="11029616" cy="988332"/>
          </a:xfrm>
        </p:spPr>
        <p:txBody>
          <a:bodyPr>
            <a:normAutofit/>
          </a:bodyPr>
          <a:lstStyle/>
          <a:p>
            <a:r>
              <a:rPr lang="en-US" sz="4800" dirty="0"/>
              <a:t>The Confidence Myth</a:t>
            </a:r>
          </a:p>
        </p:txBody>
      </p:sp>
      <p:sp>
        <p:nvSpPr>
          <p:cNvPr id="20" name="Rectangle 19">
            <a:extLst>
              <a:ext uri="{FF2B5EF4-FFF2-40B4-BE49-F238E27FC236}">
                <a16:creationId xmlns:a16="http://schemas.microsoft.com/office/drawing/2014/main" id="{3718026E-CFB5-5D72-C04D-631C978F3E29}"/>
              </a:ext>
            </a:extLst>
          </p:cNvPr>
          <p:cNvSpPr/>
          <p:nvPr/>
        </p:nvSpPr>
        <p:spPr>
          <a:xfrm>
            <a:off x="4232366" y="452847"/>
            <a:ext cx="3709851" cy="87085"/>
          </a:xfrm>
          <a:prstGeom prst="rect">
            <a:avLst/>
          </a:prstGeom>
          <a:solidFill>
            <a:srgbClr val="CE4287"/>
          </a:solidFill>
          <a:ln>
            <a:solidFill>
              <a:srgbClr val="CE4287"/>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3178393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4"/>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31" presetClass="entr" presetSubtype="0" fill="hold" nodeType="clickEffect">
                                  <p:stCondLst>
                                    <p:cond delay="0"/>
                                  </p:stCondLst>
                                  <p:childTnLst>
                                    <p:set>
                                      <p:cBhvr>
                                        <p:cTn id="16" dur="1" fill="hold">
                                          <p:stCondLst>
                                            <p:cond delay="0"/>
                                          </p:stCondLst>
                                        </p:cTn>
                                        <p:tgtEl>
                                          <p:spTgt spid="5"/>
                                        </p:tgtEl>
                                        <p:attrNameLst>
                                          <p:attrName>style.visibility</p:attrName>
                                        </p:attrNameLst>
                                      </p:cBhvr>
                                      <p:to>
                                        <p:strVal val="visible"/>
                                      </p:to>
                                    </p:set>
                                    <p:anim calcmode="lin" valueType="num">
                                      <p:cBhvr>
                                        <p:cTn id="17" dur="500" fill="hold"/>
                                        <p:tgtEl>
                                          <p:spTgt spid="5"/>
                                        </p:tgtEl>
                                        <p:attrNameLst>
                                          <p:attrName>ppt_w</p:attrName>
                                        </p:attrNameLst>
                                      </p:cBhvr>
                                      <p:tavLst>
                                        <p:tav tm="0">
                                          <p:val>
                                            <p:fltVal val="0"/>
                                          </p:val>
                                        </p:tav>
                                        <p:tav tm="100000">
                                          <p:val>
                                            <p:strVal val="#ppt_w"/>
                                          </p:val>
                                        </p:tav>
                                      </p:tavLst>
                                    </p:anim>
                                    <p:anim calcmode="lin" valueType="num">
                                      <p:cBhvr>
                                        <p:cTn id="18" dur="500" fill="hold"/>
                                        <p:tgtEl>
                                          <p:spTgt spid="5"/>
                                        </p:tgtEl>
                                        <p:attrNameLst>
                                          <p:attrName>ppt_h</p:attrName>
                                        </p:attrNameLst>
                                      </p:cBhvr>
                                      <p:tavLst>
                                        <p:tav tm="0">
                                          <p:val>
                                            <p:fltVal val="0"/>
                                          </p:val>
                                        </p:tav>
                                        <p:tav tm="100000">
                                          <p:val>
                                            <p:strVal val="#ppt_h"/>
                                          </p:val>
                                        </p:tav>
                                      </p:tavLst>
                                    </p:anim>
                                    <p:anim calcmode="lin" valueType="num">
                                      <p:cBhvr>
                                        <p:cTn id="19" dur="500" fill="hold"/>
                                        <p:tgtEl>
                                          <p:spTgt spid="5"/>
                                        </p:tgtEl>
                                        <p:attrNameLst>
                                          <p:attrName>style.rotation</p:attrName>
                                        </p:attrNameLst>
                                      </p:cBhvr>
                                      <p:tavLst>
                                        <p:tav tm="0">
                                          <p:val>
                                            <p:fltVal val="90"/>
                                          </p:val>
                                        </p:tav>
                                        <p:tav tm="100000">
                                          <p:val>
                                            <p:fltVal val="0"/>
                                          </p:val>
                                        </p:tav>
                                      </p:tavLst>
                                    </p:anim>
                                    <p:animEffect transition="in" filter="fade">
                                      <p:cBhvr>
                                        <p:cTn id="20" dur="500"/>
                                        <p:tgtEl>
                                          <p:spTgt spid="5"/>
                                        </p:tgtEl>
                                      </p:cBhvr>
                                    </p:animEffec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3"/>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4" grpId="0"/>
      <p:bldP spid="13" grpId="0"/>
      <p:bldP spid="2" grpId="0"/>
      <p:bldP spid="16" grpId="0"/>
    </p:bldLst>
  </p:timing>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CDA1A2E9-63FE-408D-A803-8E306ECAB4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870544" y="450222"/>
            <a:ext cx="8454557" cy="3918123"/>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latin typeface="Calibri" panose="020F0502020204030204"/>
            </a:endParaRPr>
          </a:p>
        </p:txBody>
      </p:sp>
      <p:sp>
        <p:nvSpPr>
          <p:cNvPr id="4" name="TextBox 3">
            <a:extLst>
              <a:ext uri="{FF2B5EF4-FFF2-40B4-BE49-F238E27FC236}">
                <a16:creationId xmlns:a16="http://schemas.microsoft.com/office/drawing/2014/main" id="{E1661763-C7DB-43C5-A361-86977B6513DE}"/>
              </a:ext>
            </a:extLst>
          </p:cNvPr>
          <p:cNvSpPr txBox="1"/>
          <p:nvPr/>
        </p:nvSpPr>
        <p:spPr>
          <a:xfrm>
            <a:off x="2349501" y="1097340"/>
            <a:ext cx="7508874" cy="2623885"/>
          </a:xfrm>
          <a:prstGeom prst="rect">
            <a:avLst/>
          </a:prstGeom>
        </p:spPr>
        <p:txBody>
          <a:bodyPr vert="horz" lIns="91440" tIns="45720" rIns="91440" bIns="45720" rtlCol="0" anchor="ctr">
            <a:normAutofit/>
          </a:bodyPr>
          <a:lstStyle/>
          <a:p>
            <a:pPr algn="ctr">
              <a:lnSpc>
                <a:spcPct val="90000"/>
              </a:lnSpc>
              <a:spcBef>
                <a:spcPct val="0"/>
              </a:spcBef>
              <a:spcAft>
                <a:spcPts val="600"/>
              </a:spcAft>
            </a:pPr>
            <a:r>
              <a:rPr lang="en-US" sz="5400" dirty="0">
                <a:solidFill>
                  <a:srgbClr val="FFFFFF"/>
                </a:solidFill>
                <a:latin typeface="Calibri Light" panose="020F0302020204030204"/>
              </a:rPr>
              <a:t>60% Confidence Rule</a:t>
            </a:r>
          </a:p>
          <a:p>
            <a:pPr algn="ctr">
              <a:lnSpc>
                <a:spcPct val="90000"/>
              </a:lnSpc>
              <a:spcBef>
                <a:spcPct val="0"/>
              </a:spcBef>
              <a:spcAft>
                <a:spcPts val="600"/>
              </a:spcAft>
            </a:pPr>
            <a:endParaRPr lang="en-US" sz="5700" dirty="0">
              <a:solidFill>
                <a:srgbClr val="FFFFFF"/>
              </a:solidFill>
              <a:latin typeface="Calibri Light" panose="020F0302020204030204"/>
            </a:endParaRPr>
          </a:p>
        </p:txBody>
      </p:sp>
      <p:sp>
        <p:nvSpPr>
          <p:cNvPr id="14" name="Rectangle 13">
            <a:extLst>
              <a:ext uri="{FF2B5EF4-FFF2-40B4-BE49-F238E27FC236}">
                <a16:creationId xmlns:a16="http://schemas.microsoft.com/office/drawing/2014/main" id="{DAE8F46F-D590-45CD-AF41-A04DC11D1BB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866900" y="4517136"/>
            <a:ext cx="1584198" cy="1892808"/>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latin typeface="Calibri" panose="020F0502020204030204"/>
            </a:endParaRPr>
          </a:p>
        </p:txBody>
      </p:sp>
      <p:sp>
        <p:nvSpPr>
          <p:cNvPr id="16" name="Rectangle 15">
            <a:extLst>
              <a:ext uri="{FF2B5EF4-FFF2-40B4-BE49-F238E27FC236}">
                <a16:creationId xmlns:a16="http://schemas.microsoft.com/office/drawing/2014/main" id="{FBE9F90C-C163-435B-9A68-D15C92D1CF2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74492" y="4521270"/>
            <a:ext cx="5040623" cy="1877811"/>
          </a:xfrm>
          <a:prstGeom prst="rect">
            <a:avLst/>
          </a:prstGeom>
          <a:solidFill>
            <a:srgbClr val="7F7F7F">
              <a:alpha val="20000"/>
            </a:srgb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latin typeface="Calibri" panose="020F0502020204030204"/>
            </a:endParaRPr>
          </a:p>
        </p:txBody>
      </p:sp>
      <p:sp>
        <p:nvSpPr>
          <p:cNvPr id="18" name="Rectangle 17">
            <a:extLst>
              <a:ext uri="{FF2B5EF4-FFF2-40B4-BE49-F238E27FC236}">
                <a16:creationId xmlns:a16="http://schemas.microsoft.com/office/drawing/2014/main" id="{1A882A9F-F4E9-4E23-8F0B-20B5DF42EAA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738508" y="4521270"/>
            <a:ext cx="1586592" cy="1890204"/>
          </a:xfrm>
          <a:prstGeom prst="rect">
            <a:avLst/>
          </a:prstGeom>
          <a:solidFill>
            <a:srgbClr val="A5A5A5"/>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latin typeface="Calibri" panose="020F0502020204030204"/>
            </a:endParaRPr>
          </a:p>
        </p:txBody>
      </p:sp>
      <p:sp>
        <p:nvSpPr>
          <p:cNvPr id="7" name="Rectangle 6">
            <a:extLst>
              <a:ext uri="{FF2B5EF4-FFF2-40B4-BE49-F238E27FC236}">
                <a16:creationId xmlns:a16="http://schemas.microsoft.com/office/drawing/2014/main" id="{09C51278-3F76-488A-87FF-6C69A7A2641C}"/>
              </a:ext>
            </a:extLst>
          </p:cNvPr>
          <p:cNvSpPr/>
          <p:nvPr/>
        </p:nvSpPr>
        <p:spPr>
          <a:xfrm>
            <a:off x="4698275" y="1196886"/>
            <a:ext cx="2782388" cy="65314"/>
          </a:xfrm>
          <a:prstGeom prst="rect">
            <a:avLst/>
          </a:prstGeom>
          <a:solidFill>
            <a:srgbClr val="CE4287"/>
          </a:solidFill>
          <a:ln>
            <a:solidFill>
              <a:srgbClr val="CE4287"/>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defRPr/>
            </a:pPr>
            <a:endParaRPr lang="en-US" sz="1350">
              <a:solidFill>
                <a:prstClr val="white"/>
              </a:solidFill>
              <a:latin typeface="Calibri" panose="020F0502020204030204"/>
            </a:endParaRPr>
          </a:p>
        </p:txBody>
      </p:sp>
      <p:sp>
        <p:nvSpPr>
          <p:cNvPr id="20" name="Rectangle 19">
            <a:extLst>
              <a:ext uri="{FF2B5EF4-FFF2-40B4-BE49-F238E27FC236}">
                <a16:creationId xmlns:a16="http://schemas.microsoft.com/office/drawing/2014/main" id="{86DF0AD9-B8C0-4DBC-A149-FD63D568CA45}"/>
              </a:ext>
            </a:extLst>
          </p:cNvPr>
          <p:cNvSpPr/>
          <p:nvPr/>
        </p:nvSpPr>
        <p:spPr>
          <a:xfrm>
            <a:off x="2519206" y="2558887"/>
            <a:ext cx="7140526" cy="1261884"/>
          </a:xfrm>
          <a:prstGeom prst="rect">
            <a:avLst/>
          </a:prstGeom>
        </p:spPr>
        <p:txBody>
          <a:bodyPr wrap="square">
            <a:spAutoFit/>
          </a:bodyPr>
          <a:lstStyle/>
          <a:p>
            <a:pPr algn="ctr"/>
            <a:r>
              <a:rPr lang="en-US" sz="2800" dirty="0">
                <a:solidFill>
                  <a:prstClr val="white"/>
                </a:solidFill>
                <a:latin typeface="Calibri" panose="020F0502020204030204"/>
              </a:rPr>
              <a:t>Am I at least 60% confident that I can do this?</a:t>
            </a:r>
          </a:p>
          <a:p>
            <a:pPr algn="ctr"/>
            <a:endParaRPr lang="en-US" sz="2400" dirty="0">
              <a:solidFill>
                <a:prstClr val="white"/>
              </a:solidFill>
              <a:latin typeface="Calibri" panose="020F0502020204030204"/>
            </a:endParaRPr>
          </a:p>
          <a:p>
            <a:pPr algn="ctr"/>
            <a:r>
              <a:rPr lang="en-US" sz="2400" dirty="0">
                <a:solidFill>
                  <a:prstClr val="white"/>
                </a:solidFill>
                <a:latin typeface="Calibri" panose="020F0502020204030204"/>
              </a:rPr>
              <a:t>(If yes, then do it.)</a:t>
            </a:r>
          </a:p>
        </p:txBody>
      </p:sp>
      <p:sp>
        <p:nvSpPr>
          <p:cNvPr id="21" name="Rectangle 20">
            <a:extLst>
              <a:ext uri="{FF2B5EF4-FFF2-40B4-BE49-F238E27FC236}">
                <a16:creationId xmlns:a16="http://schemas.microsoft.com/office/drawing/2014/main" id="{ABEFA147-5A06-4575-ADDF-DEFEF612C13E}"/>
              </a:ext>
            </a:extLst>
          </p:cNvPr>
          <p:cNvSpPr/>
          <p:nvPr/>
        </p:nvSpPr>
        <p:spPr>
          <a:xfrm>
            <a:off x="3672717" y="5267180"/>
            <a:ext cx="4833504" cy="369332"/>
          </a:xfrm>
          <a:prstGeom prst="rect">
            <a:avLst/>
          </a:prstGeom>
        </p:spPr>
        <p:txBody>
          <a:bodyPr wrap="none">
            <a:spAutoFit/>
          </a:bodyPr>
          <a:lstStyle/>
          <a:p>
            <a:pPr algn="ctr">
              <a:lnSpc>
                <a:spcPct val="90000"/>
              </a:lnSpc>
              <a:spcBef>
                <a:spcPct val="0"/>
              </a:spcBef>
              <a:spcAft>
                <a:spcPts val="600"/>
              </a:spcAft>
            </a:pPr>
            <a:r>
              <a:rPr lang="en-US" sz="2000" dirty="0">
                <a:solidFill>
                  <a:prstClr val="black"/>
                </a:solidFill>
                <a:latin typeface="Calibri" panose="020F0502020204030204"/>
              </a:rPr>
              <a:t>60% + 40% (Gender Confidence Gap) = 100%</a:t>
            </a:r>
          </a:p>
        </p:txBody>
      </p:sp>
    </p:spTree>
    <p:extLst>
      <p:ext uri="{BB962C8B-B14F-4D97-AF65-F5344CB8AC3E}">
        <p14:creationId xmlns:p14="http://schemas.microsoft.com/office/powerpoint/2010/main" val="238722763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E30A1DDA-D7CC-4548-8E56-665A34515920}"/>
              </a:ext>
            </a:extLst>
          </p:cNvPr>
          <p:cNvSpPr/>
          <p:nvPr/>
        </p:nvSpPr>
        <p:spPr>
          <a:xfrm>
            <a:off x="1524000" y="139"/>
            <a:ext cx="9144000" cy="5733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sz="1266" dirty="0">
              <a:solidFill>
                <a:prstClr val="white"/>
              </a:solidFill>
              <a:latin typeface="Calibri" panose="020F0502020204030204"/>
            </a:endParaRPr>
          </a:p>
        </p:txBody>
      </p:sp>
      <p:sp>
        <p:nvSpPr>
          <p:cNvPr id="18" name="Rectangle 17">
            <a:extLst>
              <a:ext uri="{FF2B5EF4-FFF2-40B4-BE49-F238E27FC236}">
                <a16:creationId xmlns:a16="http://schemas.microsoft.com/office/drawing/2014/main" id="{374511C6-DD17-7127-25E0-8F4A319077AF}"/>
              </a:ext>
            </a:extLst>
          </p:cNvPr>
          <p:cNvSpPr/>
          <p:nvPr/>
        </p:nvSpPr>
        <p:spPr>
          <a:xfrm>
            <a:off x="444282" y="572187"/>
            <a:ext cx="11292840" cy="1303274"/>
          </a:xfrm>
          <a:prstGeom prst="rect">
            <a:avLst/>
          </a:prstGeom>
          <a:solidFill>
            <a:srgbClr val="465359"/>
          </a:solidFill>
          <a:ln>
            <a:solidFill>
              <a:srgbClr val="46535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itle 3">
            <a:extLst>
              <a:ext uri="{FF2B5EF4-FFF2-40B4-BE49-F238E27FC236}">
                <a16:creationId xmlns:a16="http://schemas.microsoft.com/office/drawing/2014/main" id="{2A6271D9-6333-2141-563A-62D43DAF420B}"/>
              </a:ext>
            </a:extLst>
          </p:cNvPr>
          <p:cNvSpPr>
            <a:spLocks noGrp="1"/>
          </p:cNvSpPr>
          <p:nvPr>
            <p:ph type="title"/>
          </p:nvPr>
        </p:nvSpPr>
        <p:spPr>
          <a:xfrm>
            <a:off x="575894" y="729658"/>
            <a:ext cx="11029616" cy="988332"/>
          </a:xfrm>
        </p:spPr>
        <p:txBody>
          <a:bodyPr>
            <a:normAutofit/>
          </a:bodyPr>
          <a:lstStyle/>
          <a:p>
            <a:r>
              <a:rPr lang="en-US" sz="4800" dirty="0"/>
              <a:t>CONFIDENCE CONTINUUM</a:t>
            </a:r>
          </a:p>
        </p:txBody>
      </p:sp>
      <p:sp>
        <p:nvSpPr>
          <p:cNvPr id="20" name="Rectangle 19">
            <a:extLst>
              <a:ext uri="{FF2B5EF4-FFF2-40B4-BE49-F238E27FC236}">
                <a16:creationId xmlns:a16="http://schemas.microsoft.com/office/drawing/2014/main" id="{3718026E-CFB5-5D72-C04D-631C978F3E29}"/>
              </a:ext>
            </a:extLst>
          </p:cNvPr>
          <p:cNvSpPr/>
          <p:nvPr/>
        </p:nvSpPr>
        <p:spPr>
          <a:xfrm>
            <a:off x="4232366" y="452847"/>
            <a:ext cx="3709851" cy="87085"/>
          </a:xfrm>
          <a:prstGeom prst="rect">
            <a:avLst/>
          </a:prstGeom>
          <a:solidFill>
            <a:srgbClr val="CE4287"/>
          </a:solidFill>
          <a:ln>
            <a:solidFill>
              <a:srgbClr val="CE4287"/>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p>
        </p:txBody>
      </p:sp>
      <p:graphicFrame>
        <p:nvGraphicFramePr>
          <p:cNvPr id="21" name="Diagram 20">
            <a:extLst>
              <a:ext uri="{FF2B5EF4-FFF2-40B4-BE49-F238E27FC236}">
                <a16:creationId xmlns:a16="http://schemas.microsoft.com/office/drawing/2014/main" id="{987DD523-C10A-AADA-F128-97253CC2749F}"/>
              </a:ext>
            </a:extLst>
          </p:cNvPr>
          <p:cNvGraphicFramePr/>
          <p:nvPr>
            <p:extLst>
              <p:ext uri="{D42A27DB-BD31-4B8C-83A1-F6EECF244321}">
                <p14:modId xmlns:p14="http://schemas.microsoft.com/office/powerpoint/2010/main" val="4039435502"/>
              </p:ext>
            </p:extLst>
          </p:nvPr>
        </p:nvGraphicFramePr>
        <p:xfrm>
          <a:off x="1204510" y="2244561"/>
          <a:ext cx="9463490" cy="370381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2" name="TextBox 21">
            <a:extLst>
              <a:ext uri="{FF2B5EF4-FFF2-40B4-BE49-F238E27FC236}">
                <a16:creationId xmlns:a16="http://schemas.microsoft.com/office/drawing/2014/main" id="{6188FADE-47CB-D59F-DB1F-0CADC54CD64C}"/>
              </a:ext>
            </a:extLst>
          </p:cNvPr>
          <p:cNvSpPr txBox="1"/>
          <p:nvPr/>
        </p:nvSpPr>
        <p:spPr>
          <a:xfrm>
            <a:off x="1204510" y="6178339"/>
            <a:ext cx="7961376"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0000"/>
                </a:solidFill>
                <a:effectLst/>
                <a:uLnTx/>
                <a:uFillTx/>
                <a:latin typeface="Calibri" panose="020F0502020204030204"/>
                <a:ea typeface="+mn-ea"/>
                <a:cs typeface="+mn-cs"/>
              </a:rPr>
              <a:t>*The action </a:t>
            </a:r>
            <a:r>
              <a:rPr kumimoji="0" lang="en-US" sz="1800" b="1" i="1" u="none" strike="noStrike" kern="1200" cap="none" spc="0" normalizeH="0" baseline="0" noProof="0" dirty="0">
                <a:ln>
                  <a:noFill/>
                </a:ln>
                <a:solidFill>
                  <a:srgbClr val="FF0000"/>
                </a:solidFill>
                <a:effectLst/>
                <a:uLnTx/>
                <a:uFillTx/>
                <a:latin typeface="Calibri" panose="020F0502020204030204"/>
                <a:ea typeface="+mn-ea"/>
                <a:cs typeface="+mn-cs"/>
              </a:rPr>
              <a:t>must</a:t>
            </a:r>
            <a:r>
              <a:rPr kumimoji="0" lang="en-US" sz="1800" b="1" i="0" u="none" strike="noStrike" kern="1200" cap="none" spc="0" normalizeH="0" baseline="0" noProof="0" dirty="0">
                <a:ln>
                  <a:noFill/>
                </a:ln>
                <a:solidFill>
                  <a:srgbClr val="FF0000"/>
                </a:solidFill>
                <a:effectLst/>
                <a:uLnTx/>
                <a:uFillTx/>
                <a:latin typeface="Calibri" panose="020F0502020204030204"/>
                <a:ea typeface="+mn-ea"/>
                <a:cs typeface="+mn-cs"/>
              </a:rPr>
              <a:t> involve another person (email, meeting, phone call, etc.)</a:t>
            </a:r>
          </a:p>
        </p:txBody>
      </p:sp>
    </p:spTree>
    <p:extLst>
      <p:ext uri="{BB962C8B-B14F-4D97-AF65-F5344CB8AC3E}">
        <p14:creationId xmlns:p14="http://schemas.microsoft.com/office/powerpoint/2010/main" val="22020517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E2F0F9D1-AD4A-49F5-8913-3E341BE634AC}"/>
              </a:ext>
            </a:extLst>
          </p:cNvPr>
          <p:cNvSpPr/>
          <p:nvPr/>
        </p:nvSpPr>
        <p:spPr>
          <a:xfrm>
            <a:off x="447816" y="5120640"/>
            <a:ext cx="11292840" cy="1303274"/>
          </a:xfrm>
          <a:prstGeom prst="rect">
            <a:avLst/>
          </a:prstGeom>
          <a:solidFill>
            <a:srgbClr val="50B4C8"/>
          </a:solidFill>
          <a:ln>
            <a:solidFill>
              <a:srgbClr val="50B4C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Gill Sans MT" panose="020B0502020104020203"/>
              <a:ea typeface="+mn-ea"/>
              <a:cs typeface="+mn-cs"/>
            </a:endParaRPr>
          </a:p>
        </p:txBody>
      </p:sp>
      <p:sp>
        <p:nvSpPr>
          <p:cNvPr id="2" name="Slide Number Placeholder 1">
            <a:extLst>
              <a:ext uri="{FF2B5EF4-FFF2-40B4-BE49-F238E27FC236}">
                <a16:creationId xmlns:a16="http://schemas.microsoft.com/office/drawing/2014/main" id="{E0164E55-4CBA-4FD5-AF9E-6E3197D095F5}"/>
              </a:ext>
            </a:extLst>
          </p:cNvPr>
          <p:cNvSpPr>
            <a:spLocks noGrp="1"/>
          </p:cNvSpPr>
          <p:nvPr>
            <p:ph type="sldNum" sz="quarter" idx="12"/>
          </p:nvPr>
        </p:nvSpPr>
        <p:spPr>
          <a:xfrm>
            <a:off x="10795363" y="6423914"/>
            <a:ext cx="1052510" cy="365125"/>
          </a:xfrm>
        </p:spPr>
        <p:txBody>
          <a:bodyPr anchor="ctr">
            <a:normAutofit/>
          </a:bodyPr>
          <a:lstStyle/>
          <a:p>
            <a:pPr marL="0" marR="0" lvl="0" indent="0" algn="r" defTabSz="914400" rtl="0" eaLnBrk="1" fontAlgn="auto" latinLnBrk="0" hangingPunct="1">
              <a:lnSpc>
                <a:spcPct val="100000"/>
              </a:lnSpc>
              <a:spcBef>
                <a:spcPts val="0"/>
              </a:spcBef>
              <a:spcAft>
                <a:spcPts val="600"/>
              </a:spcAft>
              <a:buClrTx/>
              <a:buSzTx/>
              <a:buFontTx/>
              <a:buNone/>
              <a:tabLst/>
              <a:defRPr/>
            </a:pPr>
            <a:fld id="{3A98EE3D-8CD1-4C3F-BD1C-C98C9596463C}" type="slidenum">
              <a:rPr kumimoji="0" lang="en-US" sz="900" b="0" i="0" u="none" strike="noStrike" kern="1200" cap="none" spc="0" normalizeH="0" baseline="0" noProof="0" smtClean="0">
                <a:ln>
                  <a:noFill/>
                </a:ln>
                <a:solidFill>
                  <a:schemeClr val="accent4"/>
                </a:solidFill>
                <a:effectLst/>
                <a:uLnTx/>
                <a:uFillTx/>
                <a:latin typeface="Gill Sans MT" panose="020B0502020104020203"/>
                <a:ea typeface="+mn-ea"/>
                <a:cs typeface="+mn-cs"/>
              </a:rPr>
              <a:pPr marL="0" marR="0" lvl="0" indent="0" algn="r" defTabSz="914400" rtl="0" eaLnBrk="1" fontAlgn="auto" latinLnBrk="0" hangingPunct="1">
                <a:lnSpc>
                  <a:spcPct val="100000"/>
                </a:lnSpc>
                <a:spcBef>
                  <a:spcPts val="0"/>
                </a:spcBef>
                <a:spcAft>
                  <a:spcPts val="600"/>
                </a:spcAft>
                <a:buClrTx/>
                <a:buSzTx/>
                <a:buFontTx/>
                <a:buNone/>
                <a:tabLst/>
                <a:defRPr/>
              </a:pPr>
              <a:t>34</a:t>
            </a:fld>
            <a:endParaRPr kumimoji="0" lang="en-US" sz="900" b="0" i="0" u="none" strike="noStrike" kern="1200" cap="none" spc="0" normalizeH="0" baseline="0" noProof="0" dirty="0">
              <a:ln>
                <a:noFill/>
              </a:ln>
              <a:solidFill>
                <a:schemeClr val="accent4"/>
              </a:solidFill>
              <a:effectLst/>
              <a:uLnTx/>
              <a:uFillTx/>
              <a:latin typeface="Gill Sans MT" panose="020B0502020104020203"/>
              <a:ea typeface="+mn-ea"/>
              <a:cs typeface="+mn-cs"/>
            </a:endParaRPr>
          </a:p>
        </p:txBody>
      </p:sp>
      <p:sp>
        <p:nvSpPr>
          <p:cNvPr id="14" name="Title 3">
            <a:extLst>
              <a:ext uri="{FF2B5EF4-FFF2-40B4-BE49-F238E27FC236}">
                <a16:creationId xmlns:a16="http://schemas.microsoft.com/office/drawing/2014/main" id="{D9E21295-BF9A-4CD4-A4FE-B5F81A7130E7}"/>
              </a:ext>
            </a:extLst>
          </p:cNvPr>
          <p:cNvSpPr>
            <a:spLocks noGrp="1"/>
          </p:cNvSpPr>
          <p:nvPr>
            <p:ph type="title"/>
          </p:nvPr>
        </p:nvSpPr>
        <p:spPr>
          <a:xfrm>
            <a:off x="581191" y="5394379"/>
            <a:ext cx="9014872" cy="689514"/>
          </a:xfrm>
        </p:spPr>
        <p:txBody>
          <a:bodyPr>
            <a:noAutofit/>
          </a:bodyPr>
          <a:lstStyle/>
          <a:p>
            <a:r>
              <a:rPr lang="en-US" sz="3600" dirty="0">
                <a:solidFill>
                  <a:schemeClr val="bg1"/>
                </a:solidFill>
              </a:rPr>
              <a:t>Continued Learning &amp; Development</a:t>
            </a:r>
          </a:p>
        </p:txBody>
      </p:sp>
      <p:sp>
        <p:nvSpPr>
          <p:cNvPr id="5" name="TextBox 4">
            <a:extLst>
              <a:ext uri="{FF2B5EF4-FFF2-40B4-BE49-F238E27FC236}">
                <a16:creationId xmlns:a16="http://schemas.microsoft.com/office/drawing/2014/main" id="{87752D00-1F36-4F70-A61C-A7C2879917E8}"/>
              </a:ext>
            </a:extLst>
          </p:cNvPr>
          <p:cNvSpPr txBox="1"/>
          <p:nvPr/>
        </p:nvSpPr>
        <p:spPr>
          <a:xfrm>
            <a:off x="508776" y="1166547"/>
            <a:ext cx="5360801" cy="3447098"/>
          </a:xfrm>
          <a:prstGeom prst="rect">
            <a:avLst/>
          </a:prstGeom>
          <a:solidFill>
            <a:srgbClr val="FFFFFF">
              <a:alpha val="94902"/>
            </a:srgbClr>
          </a:solidFill>
        </p:spPr>
        <p:txBody>
          <a:bodyPr wrap="square" rtlCol="0">
            <a:spAutoFit/>
          </a:bodyPr>
          <a:lstStyle/>
          <a:p>
            <a:pPr marL="514350" indent="-514350">
              <a:spcAft>
                <a:spcPts val="600"/>
              </a:spcAft>
              <a:buFont typeface="+mj-lt"/>
              <a:buAutoNum type="arabicPeriod"/>
            </a:pPr>
            <a:r>
              <a:rPr lang="en-US" sz="2800" dirty="0">
                <a:solidFill>
                  <a:srgbClr val="465359"/>
                </a:solidFill>
                <a:latin typeface="Calibri" panose="020F0502020204030204" pitchFamily="34" charset="0"/>
                <a:cs typeface="Calibri" panose="020F0502020204030204" pitchFamily="34" charset="0"/>
              </a:rPr>
              <a:t>Practice the Confidence Hacks</a:t>
            </a:r>
          </a:p>
          <a:p>
            <a:pPr marL="971550" lvl="1" indent="-514350">
              <a:spcAft>
                <a:spcPts val="600"/>
              </a:spcAft>
              <a:buFont typeface="Arial" panose="020B0604020202020204" pitchFamily="34" charset="0"/>
              <a:buChar char="•"/>
            </a:pPr>
            <a:r>
              <a:rPr lang="en-US" sz="2400" dirty="0">
                <a:solidFill>
                  <a:srgbClr val="465359"/>
                </a:solidFill>
                <a:latin typeface="Calibri" panose="020F0502020204030204" pitchFamily="34" charset="0"/>
                <a:cs typeface="Calibri" panose="020F0502020204030204" pitchFamily="34" charset="0"/>
              </a:rPr>
              <a:t>60% Confidence Rule</a:t>
            </a:r>
          </a:p>
          <a:p>
            <a:pPr marL="971550" lvl="1" indent="-514350">
              <a:spcAft>
                <a:spcPts val="600"/>
              </a:spcAft>
              <a:buFont typeface="Arial" panose="020B0604020202020204" pitchFamily="34" charset="0"/>
              <a:buChar char="•"/>
            </a:pPr>
            <a:r>
              <a:rPr lang="en-US" sz="2400" dirty="0">
                <a:solidFill>
                  <a:srgbClr val="465359"/>
                </a:solidFill>
                <a:latin typeface="Calibri" panose="020F0502020204030204" pitchFamily="34" charset="0"/>
                <a:cs typeface="Calibri" panose="020F0502020204030204" pitchFamily="34" charset="0"/>
              </a:rPr>
              <a:t>Confidence Continuum</a:t>
            </a:r>
          </a:p>
          <a:p>
            <a:pPr marL="514350" indent="-514350">
              <a:spcAft>
                <a:spcPts val="600"/>
              </a:spcAft>
              <a:buFont typeface="+mj-lt"/>
              <a:buAutoNum type="arabicPeriod"/>
            </a:pPr>
            <a:r>
              <a:rPr lang="en-US" sz="2800" dirty="0">
                <a:solidFill>
                  <a:srgbClr val="465359"/>
                </a:solidFill>
                <a:latin typeface="Calibri" panose="020F0502020204030204" pitchFamily="34" charset="0"/>
                <a:cs typeface="Calibri" panose="020F0502020204030204" pitchFamily="34" charset="0"/>
              </a:rPr>
              <a:t>Find an accountability buddy</a:t>
            </a:r>
          </a:p>
          <a:p>
            <a:pPr marL="514350" indent="-514350">
              <a:spcAft>
                <a:spcPts val="600"/>
              </a:spcAft>
              <a:buFont typeface="+mj-lt"/>
              <a:buAutoNum type="arabicPeriod"/>
            </a:pPr>
            <a:r>
              <a:rPr lang="en-US" sz="2800" dirty="0">
                <a:solidFill>
                  <a:srgbClr val="465359"/>
                </a:solidFill>
                <a:latin typeface="Calibri" panose="020F0502020204030204" pitchFamily="34" charset="0"/>
                <a:cs typeface="Calibri" panose="020F0502020204030204" pitchFamily="34" charset="0"/>
              </a:rPr>
              <a:t>Hire a professional coach</a:t>
            </a:r>
          </a:p>
          <a:p>
            <a:pPr marL="514350" indent="-514350">
              <a:spcAft>
                <a:spcPts val="600"/>
              </a:spcAft>
              <a:buFont typeface="+mj-lt"/>
              <a:buAutoNum type="arabicPeriod"/>
            </a:pPr>
            <a:r>
              <a:rPr lang="en-US" sz="2800" dirty="0">
                <a:solidFill>
                  <a:srgbClr val="465359"/>
                </a:solidFill>
                <a:latin typeface="Calibri" panose="020F0502020204030204" pitchFamily="34" charset="0"/>
                <a:cs typeface="Calibri" panose="020F0502020204030204" pitchFamily="34" charset="0"/>
              </a:rPr>
              <a:t>Amplify women at work</a:t>
            </a:r>
          </a:p>
          <a:p>
            <a:pPr marL="514350" indent="-514350">
              <a:spcAft>
                <a:spcPts val="600"/>
              </a:spcAft>
              <a:buFont typeface="+mj-lt"/>
              <a:buAutoNum type="arabicPeriod"/>
            </a:pPr>
            <a:r>
              <a:rPr lang="en-US" sz="2800" dirty="0">
                <a:solidFill>
                  <a:srgbClr val="465359"/>
                </a:solidFill>
                <a:latin typeface="Calibri" panose="020F0502020204030204" pitchFamily="34" charset="0"/>
                <a:cs typeface="Calibri" panose="020F0502020204030204" pitchFamily="34" charset="0"/>
              </a:rPr>
              <a:t>“Friend me” on LinkedIn </a:t>
            </a:r>
            <a:r>
              <a:rPr lang="en-US" sz="2800" dirty="0">
                <a:solidFill>
                  <a:srgbClr val="465359"/>
                </a:solidFill>
                <a:latin typeface="Calibri" panose="020F0502020204030204" pitchFamily="34" charset="0"/>
                <a:cs typeface="Calibri" panose="020F0502020204030204" pitchFamily="34" charset="0"/>
                <a:sym typeface="Wingdings" panose="05000000000000000000" pitchFamily="2" charset="2"/>
              </a:rPr>
              <a:t></a:t>
            </a:r>
            <a:endParaRPr lang="en-US" sz="2800" dirty="0">
              <a:solidFill>
                <a:srgbClr val="465359"/>
              </a:solidFill>
              <a:latin typeface="Calibri" panose="020F0502020204030204" pitchFamily="34" charset="0"/>
              <a:cs typeface="Calibri" panose="020F0502020204030204" pitchFamily="34" charset="0"/>
            </a:endParaRPr>
          </a:p>
        </p:txBody>
      </p:sp>
      <p:sp>
        <p:nvSpPr>
          <p:cNvPr id="7" name="Rectangle 6">
            <a:extLst>
              <a:ext uri="{FF2B5EF4-FFF2-40B4-BE49-F238E27FC236}">
                <a16:creationId xmlns:a16="http://schemas.microsoft.com/office/drawing/2014/main" id="{BF127CD3-D153-4813-8DF5-01D75279BBDA}"/>
              </a:ext>
            </a:extLst>
          </p:cNvPr>
          <p:cNvSpPr>
            <a:spLocks noGrp="1" noRot="1" noMove="1" noResize="1" noEditPoints="1" noAdjustHandles="1" noChangeArrowheads="1" noChangeShapeType="1"/>
          </p:cNvSpPr>
          <p:nvPr/>
        </p:nvSpPr>
        <p:spPr>
          <a:xfrm>
            <a:off x="5869577" y="1166547"/>
            <a:ext cx="6096000" cy="3908762"/>
          </a:xfrm>
          <a:prstGeom prst="rect">
            <a:avLst/>
          </a:prstGeom>
        </p:spPr>
        <p:txBody>
          <a:bodyPr>
            <a:spAutoFit/>
          </a:bodyPr>
          <a:lstStyle/>
          <a:p>
            <a:pPr marL="514350" indent="-514350">
              <a:spcAft>
                <a:spcPts val="1200"/>
              </a:spcAft>
              <a:buFont typeface="+mj-lt"/>
              <a:buAutoNum type="arabicPeriod" startAt="6"/>
            </a:pPr>
            <a:r>
              <a:rPr lang="en-US" sz="2800" dirty="0">
                <a:solidFill>
                  <a:srgbClr val="465359"/>
                </a:solidFill>
                <a:latin typeface="Calibri" panose="020F0502020204030204" pitchFamily="34" charset="0"/>
                <a:cs typeface="Calibri" panose="020F0502020204030204" pitchFamily="34" charset="0"/>
              </a:rPr>
              <a:t>Read a book</a:t>
            </a:r>
          </a:p>
          <a:p>
            <a:pPr marL="914400" lvl="1" indent="-457200">
              <a:spcAft>
                <a:spcPts val="1200"/>
              </a:spcAft>
              <a:buFont typeface="Arial" panose="020B0604020202020204" pitchFamily="34" charset="0"/>
              <a:buChar char="•"/>
            </a:pPr>
            <a:r>
              <a:rPr lang="en-US" u="sng" dirty="0">
                <a:solidFill>
                  <a:srgbClr val="465359"/>
                </a:solidFill>
                <a:latin typeface="Calibri" panose="020F0502020204030204" pitchFamily="34" charset="0"/>
                <a:cs typeface="Calibri" panose="020F0502020204030204" pitchFamily="34" charset="0"/>
              </a:rPr>
              <a:t>Playing Big:  Find Your Voice, Your Mission, Your Message</a:t>
            </a:r>
            <a:r>
              <a:rPr lang="en-US" dirty="0">
                <a:solidFill>
                  <a:srgbClr val="465359"/>
                </a:solidFill>
                <a:latin typeface="Calibri" panose="020F0502020204030204" pitchFamily="34" charset="0"/>
                <a:cs typeface="Calibri" panose="020F0502020204030204" pitchFamily="34" charset="0"/>
              </a:rPr>
              <a:t> by Tara Mohr</a:t>
            </a:r>
            <a:endParaRPr lang="en-US" u="sng" dirty="0">
              <a:solidFill>
                <a:srgbClr val="465359"/>
              </a:solidFill>
              <a:latin typeface="Calibri" panose="020F0502020204030204" pitchFamily="34" charset="0"/>
              <a:cs typeface="Calibri" panose="020F0502020204030204" pitchFamily="34" charset="0"/>
            </a:endParaRPr>
          </a:p>
          <a:p>
            <a:pPr marL="914400" lvl="1" indent="-457200">
              <a:spcAft>
                <a:spcPts val="1200"/>
              </a:spcAft>
              <a:buFont typeface="Arial" panose="020B0604020202020204" pitchFamily="34" charset="0"/>
              <a:buChar char="•"/>
            </a:pPr>
            <a:r>
              <a:rPr lang="en-US" u="sng" dirty="0">
                <a:solidFill>
                  <a:srgbClr val="465359"/>
                </a:solidFill>
                <a:latin typeface="Calibri" panose="020F0502020204030204" pitchFamily="34" charset="0"/>
                <a:cs typeface="Calibri" panose="020F0502020204030204" pitchFamily="34" charset="0"/>
              </a:rPr>
              <a:t>The Confidence Code:  The Science and Art of Self-Assurance – What Women Should Know </a:t>
            </a:r>
            <a:r>
              <a:rPr lang="en-US" dirty="0">
                <a:solidFill>
                  <a:srgbClr val="465359"/>
                </a:solidFill>
                <a:latin typeface="Calibri" panose="020F0502020204030204" pitchFamily="34" charset="0"/>
                <a:cs typeface="Calibri" panose="020F0502020204030204" pitchFamily="34" charset="0"/>
              </a:rPr>
              <a:t>by </a:t>
            </a:r>
            <a:r>
              <a:rPr lang="en-US" dirty="0" err="1">
                <a:solidFill>
                  <a:srgbClr val="465359"/>
                </a:solidFill>
                <a:latin typeface="Calibri" panose="020F0502020204030204" pitchFamily="34" charset="0"/>
                <a:cs typeface="Calibri" panose="020F0502020204030204" pitchFamily="34" charset="0"/>
              </a:rPr>
              <a:t>Katty</a:t>
            </a:r>
            <a:r>
              <a:rPr lang="en-US" dirty="0">
                <a:solidFill>
                  <a:srgbClr val="465359"/>
                </a:solidFill>
                <a:latin typeface="Calibri" panose="020F0502020204030204" pitchFamily="34" charset="0"/>
                <a:cs typeface="Calibri" panose="020F0502020204030204" pitchFamily="34" charset="0"/>
              </a:rPr>
              <a:t> Kay and Claire Shipman</a:t>
            </a:r>
            <a:endParaRPr lang="en-US" u="sng" dirty="0">
              <a:solidFill>
                <a:srgbClr val="465359"/>
              </a:solidFill>
              <a:latin typeface="Calibri" panose="020F0502020204030204" pitchFamily="34" charset="0"/>
              <a:cs typeface="Calibri" panose="020F0502020204030204" pitchFamily="34" charset="0"/>
            </a:endParaRPr>
          </a:p>
          <a:p>
            <a:pPr marL="914400" lvl="1" indent="-457200">
              <a:spcAft>
                <a:spcPts val="1200"/>
              </a:spcAft>
              <a:buFont typeface="Arial" panose="020B0604020202020204" pitchFamily="34" charset="0"/>
              <a:buChar char="•"/>
            </a:pPr>
            <a:r>
              <a:rPr lang="en-US" u="sng" dirty="0">
                <a:solidFill>
                  <a:srgbClr val="465359"/>
                </a:solidFill>
                <a:latin typeface="Calibri" panose="020F0502020204030204" pitchFamily="34" charset="0"/>
                <a:cs typeface="Calibri" panose="020F0502020204030204" pitchFamily="34" charset="0"/>
              </a:rPr>
              <a:t>Why Do So Many Incompetent Men Become Leaders? (And How to Fix It)</a:t>
            </a:r>
            <a:r>
              <a:rPr lang="en-US" dirty="0">
                <a:solidFill>
                  <a:srgbClr val="465359"/>
                </a:solidFill>
                <a:latin typeface="Calibri" panose="020F0502020204030204" pitchFamily="34" charset="0"/>
                <a:cs typeface="Calibri" panose="020F0502020204030204" pitchFamily="34" charset="0"/>
              </a:rPr>
              <a:t> by Thomas Chamorro-</a:t>
            </a:r>
            <a:r>
              <a:rPr lang="en-US" dirty="0" err="1">
                <a:solidFill>
                  <a:srgbClr val="465359"/>
                </a:solidFill>
                <a:latin typeface="Calibri" panose="020F0502020204030204" pitchFamily="34" charset="0"/>
                <a:cs typeface="Calibri" panose="020F0502020204030204" pitchFamily="34" charset="0"/>
              </a:rPr>
              <a:t>Premuzic</a:t>
            </a:r>
            <a:endParaRPr lang="en-US" u="sng" dirty="0">
              <a:solidFill>
                <a:srgbClr val="465359"/>
              </a:solidFill>
              <a:latin typeface="Calibri" panose="020F0502020204030204" pitchFamily="34" charset="0"/>
              <a:cs typeface="Calibri" panose="020F0502020204030204" pitchFamily="34" charset="0"/>
            </a:endParaRPr>
          </a:p>
          <a:p>
            <a:pPr marL="914400" lvl="1" indent="-457200">
              <a:spcAft>
                <a:spcPts val="1200"/>
              </a:spcAft>
              <a:buFont typeface="Arial" panose="020B0604020202020204" pitchFamily="34" charset="0"/>
              <a:buChar char="•"/>
            </a:pPr>
            <a:r>
              <a:rPr lang="en-US" u="sng" dirty="0">
                <a:solidFill>
                  <a:srgbClr val="465359"/>
                </a:solidFill>
                <a:latin typeface="Calibri" panose="020F0502020204030204" pitchFamily="34" charset="0"/>
                <a:cs typeface="Calibri" panose="020F0502020204030204" pitchFamily="34" charset="0"/>
              </a:rPr>
              <a:t>Lead from the Outside: How to Build Your Future and Make Real Change</a:t>
            </a:r>
            <a:r>
              <a:rPr lang="en-US" dirty="0">
                <a:solidFill>
                  <a:srgbClr val="465359"/>
                </a:solidFill>
                <a:latin typeface="Calibri" panose="020F0502020204030204" pitchFamily="34" charset="0"/>
                <a:cs typeface="Calibri" panose="020F0502020204030204" pitchFamily="34" charset="0"/>
              </a:rPr>
              <a:t> by Stacey Abrams</a:t>
            </a:r>
            <a:endParaRPr lang="en-US" sz="2000" u="sng" dirty="0">
              <a:solidFill>
                <a:srgbClr val="465359"/>
              </a:solidFill>
              <a:latin typeface="Calibri" panose="020F0502020204030204" pitchFamily="34" charset="0"/>
              <a:cs typeface="Calibri" panose="020F0502020204030204" pitchFamily="34" charset="0"/>
            </a:endParaRPr>
          </a:p>
        </p:txBody>
      </p:sp>
      <p:sp>
        <p:nvSpPr>
          <p:cNvPr id="3" name="Rectangle 2">
            <a:extLst>
              <a:ext uri="{FF2B5EF4-FFF2-40B4-BE49-F238E27FC236}">
                <a16:creationId xmlns:a16="http://schemas.microsoft.com/office/drawing/2014/main" id="{5989C0F2-9EA1-4A80-8C99-1D1747E0B6B1}"/>
              </a:ext>
            </a:extLst>
          </p:cNvPr>
          <p:cNvSpPr/>
          <p:nvPr/>
        </p:nvSpPr>
        <p:spPr>
          <a:xfrm>
            <a:off x="4232366" y="452847"/>
            <a:ext cx="3709851" cy="87085"/>
          </a:xfrm>
          <a:prstGeom prst="rect">
            <a:avLst/>
          </a:prstGeom>
          <a:solidFill>
            <a:srgbClr val="CE4287"/>
          </a:solidFill>
          <a:ln>
            <a:solidFill>
              <a:srgbClr val="CE4287"/>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948002288"/>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 "/>
</p:tagLst>
</file>

<file path=ppt/tags/tag2.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 "/>
</p:tagLst>
</file>

<file path=ppt/tags/tag3.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 "/>
</p:tagLst>
</file>

<file path=ppt/tags/tag4.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 "/>
</p:tagLst>
</file>

<file path=ppt/tags/tag5.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 "/>
</p:tagLst>
</file>

<file path=ppt/tags/tag6.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 "/>
</p:tagLst>
</file>

<file path=ppt/tags/tag7.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 "/>
</p:tagLst>
</file>

<file path=ppt/tags/tag8.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 "/>
</p:tagLst>
</file>

<file path=ppt/tags/tag9.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 "/>
</p:tagLst>
</file>

<file path=ppt/tags/tag10.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 "/>
</p:tagLst>
</file>

<file path=ppt/tags/tag11.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 "/>
</p:tagLst>
</file>

<file path=ppt/tags/tag12.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 "/>
</p:tagLst>
</file>

<file path=ppt/tags/tag13.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 "/>
</p:tagLst>
</file>

<file path=ppt/theme/theme1.xml><?xml version="1.0" encoding="utf-8"?>
<a:theme xmlns:a="http://schemas.openxmlformats.org/drawingml/2006/main" name="DividendVTI">
  <a:themeElements>
    <a:clrScheme name="">
      <a:dk1>
        <a:srgbClr val="000000"/>
      </a:dk1>
      <a:lt1>
        <a:srgbClr val="FFFFFF"/>
      </a:lt1>
      <a:dk2>
        <a:srgbClr val="242F41"/>
      </a:dk2>
      <a:lt2>
        <a:srgbClr val="E2E6E8"/>
      </a:lt2>
      <a:accent1>
        <a:srgbClr val="CE7242"/>
      </a:accent1>
      <a:accent2>
        <a:srgbClr val="BC303B"/>
      </a:accent2>
      <a:accent3>
        <a:srgbClr val="CE4287"/>
      </a:accent3>
      <a:accent4>
        <a:srgbClr val="BC30AF"/>
      </a:accent4>
      <a:accent5>
        <a:srgbClr val="A042CE"/>
      </a:accent5>
      <a:accent6>
        <a:srgbClr val="6444C2"/>
      </a:accent6>
      <a:hlink>
        <a:srgbClr val="3B8AB3"/>
      </a:hlink>
      <a:folHlink>
        <a:srgbClr val="7F7F7F"/>
      </a:folHlink>
    </a:clrScheme>
    <a:fontScheme name="Dividend">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Dividend">
      <a:fillStyleLst>
        <a:solidFill>
          <a:schemeClr val="phClr"/>
        </a:solidFill>
        <a:gradFill rotWithShape="1">
          <a:gsLst>
            <a:gs pos="0">
              <a:schemeClr val="phClr">
                <a:tint val="68000"/>
                <a:alpha val="90000"/>
                <a:lumMod val="100000"/>
              </a:schemeClr>
            </a:gs>
            <a:gs pos="100000">
              <a:schemeClr val="phClr">
                <a:tint val="90000"/>
                <a:lumMod val="95000"/>
              </a:schemeClr>
            </a:gs>
          </a:gsLst>
          <a:lin ang="5400000" scaled="1"/>
        </a:gradFill>
        <a:gradFill rotWithShape="1">
          <a:gsLst>
            <a:gs pos="0">
              <a:schemeClr val="phClr">
                <a:tint val="98000"/>
                <a:lumMod val="110000"/>
              </a:schemeClr>
            </a:gs>
            <a:gs pos="84000">
              <a:schemeClr val="phClr">
                <a:shade val="90000"/>
                <a:lumMod val="88000"/>
              </a:schemeClr>
            </a:gs>
          </a:gsLst>
          <a:lin ang="5400000" scaled="0"/>
        </a:gradFill>
      </a:fillStyleLst>
      <a:lnStyleLst>
        <a:ln w="12700" cap="rnd" cmpd="sng" algn="ctr">
          <a:solidFill>
            <a:schemeClr val="phClr">
              <a:lumMod val="90000"/>
            </a:schemeClr>
          </a:solidFill>
          <a:prstDash val="solid"/>
        </a:ln>
        <a:ln w="22225"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55000"/>
              </a:srgbClr>
            </a:outerShdw>
          </a:effectLst>
        </a:effectStyle>
        <a:effectStyle>
          <a:effectLst>
            <a:outerShdw blurRad="88900" dist="38100" dir="5040000" rotWithShape="0">
              <a:srgbClr val="000000">
                <a:alpha val="60000"/>
              </a:srgbClr>
            </a:outerShdw>
          </a:effectLst>
          <a:scene3d>
            <a:camera prst="orthographicFront">
              <a:rot lat="0" lon="0" rev="0"/>
            </a:camera>
            <a:lightRig rig="threePt" dir="tl">
              <a:rot lat="0" lon="0" rev="1200000"/>
            </a:lightRig>
          </a:scene3d>
          <a:sp3d>
            <a:bevelT w="38100" h="50800"/>
          </a:sp3d>
        </a:effectStyle>
      </a:effectStyleLst>
      <a:bgFillStyleLst>
        <a:solidFill>
          <a:schemeClr val="phClr"/>
        </a:solidFill>
        <a:gradFill rotWithShape="1">
          <a:gsLst>
            <a:gs pos="0">
              <a:schemeClr val="phClr">
                <a:tint val="90000"/>
                <a:lumMod val="110000"/>
              </a:schemeClr>
            </a:gs>
            <a:gs pos="88000">
              <a:schemeClr val="phClr">
                <a:shade val="94000"/>
                <a:satMod val="110000"/>
                <a:lumMod val="88000"/>
              </a:schemeClr>
            </a:gs>
          </a:gsLst>
          <a:lin ang="5400000" scaled="0"/>
        </a:gradFill>
        <a:gradFill rotWithShape="1">
          <a:gsLst>
            <a:gs pos="0">
              <a:schemeClr val="phClr">
                <a:tint val="90000"/>
                <a:lumMod val="110000"/>
              </a:schemeClr>
            </a:gs>
            <a:gs pos="100000">
              <a:schemeClr val="phClr">
                <a:shade val="98000"/>
                <a:satMod val="110000"/>
                <a:lumMod val="8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Classic-Corporate_Teach a Course_03_MO - v4.pptx" id="{D5AEBA98-7BE2-4600-B726-C10F88B0D5DD}" vid="{80972332-D852-4500-B88A-BEF94A57E0EB}"/>
    </a:ext>
  </a:extLst>
</a:theme>
</file>

<file path=ppt/theme/theme2.xml><?xml version="1.0" encoding="utf-8"?>
<a:theme xmlns:a="http://schemas.openxmlformats.org/drawingml/2006/main" name="Metropolitan">
  <a:themeElements>
    <a:clrScheme name="Metropolitan">
      <a:dk1>
        <a:sysClr val="windowText" lastClr="000000"/>
      </a:dk1>
      <a:lt1>
        <a:sysClr val="window" lastClr="FFFFFF"/>
      </a:lt1>
      <a:dk2>
        <a:srgbClr val="162F33"/>
      </a:dk2>
      <a:lt2>
        <a:srgbClr val="EAF0E0"/>
      </a:lt2>
      <a:accent1>
        <a:srgbClr val="50B4C8"/>
      </a:accent1>
      <a:accent2>
        <a:srgbClr val="A8B97F"/>
      </a:accent2>
      <a:accent3>
        <a:srgbClr val="9B9256"/>
      </a:accent3>
      <a:accent4>
        <a:srgbClr val="657689"/>
      </a:accent4>
      <a:accent5>
        <a:srgbClr val="7A855D"/>
      </a:accent5>
      <a:accent6>
        <a:srgbClr val="84AC9D"/>
      </a:accent6>
      <a:hlink>
        <a:srgbClr val="2370CD"/>
      </a:hlink>
      <a:folHlink>
        <a:srgbClr val="877589"/>
      </a:folHlink>
    </a:clrScheme>
    <a:fontScheme name="Metropolitan">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Metropolitan">
      <a:fillStyleLst>
        <a:solidFill>
          <a:schemeClr val="phClr"/>
        </a:solidFill>
        <a:gradFill rotWithShape="1">
          <a:gsLst>
            <a:gs pos="0">
              <a:schemeClr val="phClr">
                <a:tint val="70000"/>
                <a:satMod val="100000"/>
                <a:lumMod val="110000"/>
              </a:schemeClr>
            </a:gs>
            <a:gs pos="50000">
              <a:schemeClr val="phClr">
                <a:tint val="75000"/>
                <a:satMod val="101000"/>
                <a:lumMod val="105000"/>
              </a:schemeClr>
            </a:gs>
            <a:gs pos="100000">
              <a:schemeClr val="phClr">
                <a:tint val="82000"/>
                <a:satMod val="104000"/>
                <a:lumMod val="105000"/>
              </a:schemeClr>
            </a:gs>
          </a:gsLst>
          <a:lin ang="2700000" scaled="0"/>
        </a:gradFill>
        <a:gradFill rotWithShape="1">
          <a:gsLst>
            <a:gs pos="0">
              <a:schemeClr val="phClr">
                <a:tint val="97000"/>
                <a:satMod val="100000"/>
                <a:lumMod val="102000"/>
              </a:schemeClr>
            </a:gs>
            <a:gs pos="50000">
              <a:schemeClr val="phClr">
                <a:shade val="100000"/>
                <a:satMod val="100000"/>
                <a:lumMod val="100000"/>
              </a:schemeClr>
            </a:gs>
            <a:gs pos="100000">
              <a:schemeClr val="phClr">
                <a:shade val="80000"/>
                <a:satMod val="100000"/>
                <a:lumMod val="99000"/>
              </a:schemeClr>
            </a:gs>
          </a:gsLst>
          <a:lin ang="27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solidFill>
          <a:schemeClr val="phClr">
            <a:shade val="95000"/>
            <a:satMod val="170000"/>
          </a:schemeClr>
        </a:solidFill>
      </a:bgFillStyleLst>
    </a:fmtScheme>
  </a:themeElements>
  <a:objectDefaults/>
  <a:extraClrSchemeLst/>
  <a:extLst>
    <a:ext uri="{05A4C25C-085E-4340-85A3-A5531E510DB2}">
      <thm15:themeFamily xmlns:thm15="http://schemas.microsoft.com/office/thememl/2012/main" name="Metropolitan" id="{4C5440D6-04D2-4954-96CF-F251137069B2}" vid="{79CFCA13-9412-4290-BB4B-85112F88857B}"/>
    </a:ext>
  </a:extLst>
</a:theme>
</file>

<file path=ppt/theme/theme3.xml><?xml version="1.0" encoding="utf-8"?>
<a:theme xmlns:a="http://schemas.openxmlformats.org/drawingml/2006/main" name="Dartmouth">
  <a:themeElements>
    <a:clrScheme name="Custom 1 1">
      <a:dk1>
        <a:srgbClr val="000000"/>
      </a:dk1>
      <a:lt1>
        <a:srgbClr val="FFFFFF"/>
      </a:lt1>
      <a:dk2>
        <a:srgbClr val="797979"/>
      </a:dk2>
      <a:lt2>
        <a:srgbClr val="D9D9D9"/>
      </a:lt2>
      <a:accent1>
        <a:srgbClr val="00693E"/>
      </a:accent1>
      <a:accent2>
        <a:srgbClr val="12312B"/>
      </a:accent2>
      <a:accent3>
        <a:srgbClr val="A4D55D"/>
      </a:accent3>
      <a:accent4>
        <a:srgbClr val="6EAA8D"/>
      </a:accent4>
      <a:accent5>
        <a:srgbClr val="797979"/>
      </a:accent5>
      <a:accent6>
        <a:srgbClr val="EBF3EF"/>
      </a:accent6>
      <a:hlink>
        <a:srgbClr val="00693E"/>
      </a:hlink>
      <a:folHlink>
        <a:srgbClr val="12312B"/>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Presentation26" id="{6FA76B0B-0CE7-EB4F-B8B9-2AC8794ECEA3}" vid="{E4879829-F81D-5642-BBD4-07A75803BBA4}"/>
    </a:ext>
  </a:extLst>
</a:theme>
</file>

<file path=ppt/theme/theme4.xml><?xml version="1.0" encoding="utf-8"?>
<a:theme xmlns:a="http://schemas.openxmlformats.org/drawingml/2006/main" name="TITL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bodyPr/>
      <a:lstStyle>
        <a:defPPr algn="l">
          <a:defRPr dirty="0" smtClean="0"/>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1_TITL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2_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9.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F46E82EBB764924A81D7C40BAEEA8AA4" ma:contentTypeVersion="39" ma:contentTypeDescription="Create a new document." ma:contentTypeScope="" ma:versionID="c5eaf9216f6b668539075dfafb59374f">
  <xsd:schema xmlns:xsd="http://www.w3.org/2001/XMLSchema" xmlns:xs="http://www.w3.org/2001/XMLSchema" xmlns:p="http://schemas.microsoft.com/office/2006/metadata/properties" xmlns:ns3="05f3f652-0591-4508-859d-026c37258768" xmlns:ns4="63f99d98-05c5-4b60-bada-d289f0b0228d" targetNamespace="http://schemas.microsoft.com/office/2006/metadata/properties" ma:root="true" ma:fieldsID="ce211a673839a44af7fce666f17383d1" ns3:_="" ns4:_="">
    <xsd:import namespace="05f3f652-0591-4508-859d-026c37258768"/>
    <xsd:import namespace="63f99d98-05c5-4b60-bada-d289f0b0228d"/>
    <xsd:element name="properties">
      <xsd:complexType>
        <xsd:sequence>
          <xsd:element name="documentManagement">
            <xsd:complexType>
              <xsd:all>
                <xsd:element ref="ns3:MediaServiceMetadata" minOccurs="0"/>
                <xsd:element ref="ns3:MediaServiceFastMetadata" minOccurs="0"/>
                <xsd:element ref="ns3:MediaServiceAutoTags" minOccurs="0"/>
                <xsd:element ref="ns3:MediaServiceOCR" minOccurs="0"/>
                <xsd:element ref="ns3:MediaServiceDateTaken" minOccurs="0"/>
                <xsd:element ref="ns3:NotebookType" minOccurs="0"/>
                <xsd:element ref="ns3:FolderType" minOccurs="0"/>
                <xsd:element ref="ns3:CultureName" minOccurs="0"/>
                <xsd:element ref="ns3:AppVersion" minOccurs="0"/>
                <xsd:element ref="ns3:TeamsChannelId" minOccurs="0"/>
                <xsd:element ref="ns3:Owner" minOccurs="0"/>
                <xsd:element ref="ns3:Math_Settings" minOccurs="0"/>
                <xsd:element ref="ns3:DefaultSectionNames" minOccurs="0"/>
                <xsd:element ref="ns3:Templates" minOccurs="0"/>
                <xsd:element ref="ns3:Teachers" minOccurs="0"/>
                <xsd:element ref="ns3:Students" minOccurs="0"/>
                <xsd:element ref="ns3:Student_Groups" minOccurs="0"/>
                <xsd:element ref="ns3:Distribution_Groups" minOccurs="0"/>
                <xsd:element ref="ns3:LMS_Mappings" minOccurs="0"/>
                <xsd:element ref="ns3:Invited_Teachers" minOccurs="0"/>
                <xsd:element ref="ns3:Invited_Students" minOccurs="0"/>
                <xsd:element ref="ns3:Self_Registration_Enabled" minOccurs="0"/>
                <xsd:element ref="ns3:Has_Teacher_Only_SectionGroup" minOccurs="0"/>
                <xsd:element ref="ns3:Is_Collaboration_Space_Locked" minOccurs="0"/>
                <xsd:element ref="ns3:IsNotebookLocked" minOccurs="0"/>
                <xsd:element ref="ns3:Leaders" minOccurs="0"/>
                <xsd:element ref="ns3:Members" minOccurs="0"/>
                <xsd:element ref="ns3:Member_Groups" minOccurs="0"/>
                <xsd:element ref="ns3:Invited_Leaders" minOccurs="0"/>
                <xsd:element ref="ns3:Invited_Members" minOccurs="0"/>
                <xsd:element ref="ns3:Has_Leaders_Only_SectionGroup" minOccurs="0"/>
                <xsd:element ref="ns3:MediaServiceGenerationTime" minOccurs="0"/>
                <xsd:element ref="ns3:MediaServiceEventHashCode" minOccurs="0"/>
                <xsd:element ref="ns3:MediaServiceAutoKeyPoints" minOccurs="0"/>
                <xsd:element ref="ns3:MediaServiceKeyPoints" minOccurs="0"/>
                <xsd:element ref="ns4:SharedWithUsers" minOccurs="0"/>
                <xsd:element ref="ns4:SharedWithDetails" minOccurs="0"/>
                <xsd:element ref="ns4:SharingHintHash" minOccurs="0"/>
                <xsd:element ref="ns3: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5f3f652-0591-4508-859d-026c3725876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NotebookType" ma:index="13" nillable="true" ma:displayName="Notebook Type" ma:internalName="NotebookType">
      <xsd:simpleType>
        <xsd:restriction base="dms:Text"/>
      </xsd:simpleType>
    </xsd:element>
    <xsd:element name="FolderType" ma:index="14" nillable="true" ma:displayName="Folder Type" ma:internalName="FolderType">
      <xsd:simpleType>
        <xsd:restriction base="dms:Text"/>
      </xsd:simpleType>
    </xsd:element>
    <xsd:element name="CultureName" ma:index="15" nillable="true" ma:displayName="Culture Name" ma:internalName="CultureName">
      <xsd:simpleType>
        <xsd:restriction base="dms:Text"/>
      </xsd:simpleType>
    </xsd:element>
    <xsd:element name="AppVersion" ma:index="16" nillable="true" ma:displayName="App Version" ma:internalName="AppVersion">
      <xsd:simpleType>
        <xsd:restriction base="dms:Text"/>
      </xsd:simpleType>
    </xsd:element>
    <xsd:element name="TeamsChannelId" ma:index="17" nillable="true" ma:displayName="Teams Channel Id" ma:internalName="TeamsChannelId">
      <xsd:simpleType>
        <xsd:restriction base="dms:Text"/>
      </xsd:simpleType>
    </xsd:element>
    <xsd:element name="Owner" ma:index="18" nillable="true" ma:displayName="Owner" ma:internalName="Owner">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Math_Settings" ma:index="19" nillable="true" ma:displayName="Math Settings" ma:internalName="Math_Settings">
      <xsd:simpleType>
        <xsd:restriction base="dms:Text"/>
      </xsd:simpleType>
    </xsd:element>
    <xsd:element name="DefaultSectionNames" ma:index="20" nillable="true" ma:displayName="Default Section Names" ma:internalName="DefaultSectionNames">
      <xsd:simpleType>
        <xsd:restriction base="dms:Note">
          <xsd:maxLength value="255"/>
        </xsd:restriction>
      </xsd:simpleType>
    </xsd:element>
    <xsd:element name="Templates" ma:index="21" nillable="true" ma:displayName="Templates" ma:internalName="Templates">
      <xsd:simpleType>
        <xsd:restriction base="dms:Note">
          <xsd:maxLength value="255"/>
        </xsd:restriction>
      </xsd:simpleType>
    </xsd:element>
    <xsd:element name="Teachers" ma:index="22" nillable="true" ma:displayName="Teachers" ma:internalName="Teachers">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tudents" ma:index="23" nillable="true" ma:displayName="Students" ma:internalName="Students">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tudent_Groups" ma:index="24" nillable="true" ma:displayName="Student Groups" ma:internalName="Student_Groups">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Distribution_Groups" ma:index="25" nillable="true" ma:displayName="Distribution Groups" ma:internalName="Distribution_Groups">
      <xsd:simpleType>
        <xsd:restriction base="dms:Note">
          <xsd:maxLength value="255"/>
        </xsd:restriction>
      </xsd:simpleType>
    </xsd:element>
    <xsd:element name="LMS_Mappings" ma:index="26" nillable="true" ma:displayName="LMS Mappings" ma:internalName="LMS_Mappings">
      <xsd:simpleType>
        <xsd:restriction base="dms:Note">
          <xsd:maxLength value="255"/>
        </xsd:restriction>
      </xsd:simpleType>
    </xsd:element>
    <xsd:element name="Invited_Teachers" ma:index="27" nillable="true" ma:displayName="Invited Teachers" ma:internalName="Invited_Teachers">
      <xsd:simpleType>
        <xsd:restriction base="dms:Note">
          <xsd:maxLength value="255"/>
        </xsd:restriction>
      </xsd:simpleType>
    </xsd:element>
    <xsd:element name="Invited_Students" ma:index="28" nillable="true" ma:displayName="Invited Students" ma:internalName="Invited_Students">
      <xsd:simpleType>
        <xsd:restriction base="dms:Note">
          <xsd:maxLength value="255"/>
        </xsd:restriction>
      </xsd:simpleType>
    </xsd:element>
    <xsd:element name="Self_Registration_Enabled" ma:index="29" nillable="true" ma:displayName="Self Registration Enabled" ma:internalName="Self_Registration_Enabled">
      <xsd:simpleType>
        <xsd:restriction base="dms:Boolean"/>
      </xsd:simpleType>
    </xsd:element>
    <xsd:element name="Has_Teacher_Only_SectionGroup" ma:index="30" nillable="true" ma:displayName="Has Teacher Only SectionGroup" ma:internalName="Has_Teacher_Only_SectionGroup">
      <xsd:simpleType>
        <xsd:restriction base="dms:Boolean"/>
      </xsd:simpleType>
    </xsd:element>
    <xsd:element name="Is_Collaboration_Space_Locked" ma:index="31" nillable="true" ma:displayName="Is Collaboration Space Locked" ma:internalName="Is_Collaboration_Space_Locked">
      <xsd:simpleType>
        <xsd:restriction base="dms:Boolean"/>
      </xsd:simpleType>
    </xsd:element>
    <xsd:element name="IsNotebookLocked" ma:index="32" nillable="true" ma:displayName="Is Notebook Locked" ma:internalName="IsNotebookLocked">
      <xsd:simpleType>
        <xsd:restriction base="dms:Boolean"/>
      </xsd:simpleType>
    </xsd:element>
    <xsd:element name="Leaders" ma:index="33" nillable="true" ma:displayName="Leaders" ma:internalName="Leaders">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Members" ma:index="34" nillable="true" ma:displayName="Members" ma:internalName="Members">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Member_Groups" ma:index="35" nillable="true" ma:displayName="Member Groups" ma:internalName="Member_Groups">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Invited_Leaders" ma:index="36" nillable="true" ma:displayName="Invited Leaders" ma:internalName="Invited_Leaders">
      <xsd:simpleType>
        <xsd:restriction base="dms:Note">
          <xsd:maxLength value="255"/>
        </xsd:restriction>
      </xsd:simpleType>
    </xsd:element>
    <xsd:element name="Invited_Members" ma:index="37" nillable="true" ma:displayName="Invited Members" ma:internalName="Invited_Members">
      <xsd:simpleType>
        <xsd:restriction base="dms:Note">
          <xsd:maxLength value="255"/>
        </xsd:restriction>
      </xsd:simpleType>
    </xsd:element>
    <xsd:element name="Has_Leaders_Only_SectionGroup" ma:index="38" nillable="true" ma:displayName="Has Leaders Only SectionGroup" ma:internalName="Has_Leaders_Only_SectionGroup">
      <xsd:simpleType>
        <xsd:restriction base="dms:Boolean"/>
      </xsd:simpleType>
    </xsd:element>
    <xsd:element name="MediaServiceGenerationTime" ma:index="39" nillable="true" ma:displayName="MediaServiceGenerationTime" ma:hidden="true" ma:internalName="MediaServiceGenerationTime" ma:readOnly="true">
      <xsd:simpleType>
        <xsd:restriction base="dms:Text"/>
      </xsd:simpleType>
    </xsd:element>
    <xsd:element name="MediaServiceEventHashCode" ma:index="40" nillable="true" ma:displayName="MediaServiceEventHashCode" ma:hidden="true" ma:internalName="MediaServiceEventHashCode" ma:readOnly="true">
      <xsd:simpleType>
        <xsd:restriction base="dms:Text"/>
      </xsd:simpleType>
    </xsd:element>
    <xsd:element name="MediaServiceAutoKeyPoints" ma:index="41" nillable="true" ma:displayName="MediaServiceAutoKeyPoints" ma:hidden="true" ma:internalName="MediaServiceAutoKeyPoints" ma:readOnly="true">
      <xsd:simpleType>
        <xsd:restriction base="dms:Note"/>
      </xsd:simpleType>
    </xsd:element>
    <xsd:element name="MediaServiceKeyPoints" ma:index="42" nillable="true" ma:displayName="KeyPoints" ma:internalName="MediaServiceKeyPoints" ma:readOnly="true">
      <xsd:simpleType>
        <xsd:restriction base="dms:Note">
          <xsd:maxLength value="255"/>
        </xsd:restriction>
      </xsd:simpleType>
    </xsd:element>
    <xsd:element name="MediaServiceLocation" ma:index="46" nillable="true" ma:displayName="Location"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63f99d98-05c5-4b60-bada-d289f0b0228d" elementFormDefault="qualified">
    <xsd:import namespace="http://schemas.microsoft.com/office/2006/documentManagement/types"/>
    <xsd:import namespace="http://schemas.microsoft.com/office/infopath/2007/PartnerControls"/>
    <xsd:element name="SharedWithUsers" ma:index="4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44" nillable="true" ma:displayName="Shared With Details" ma:internalName="SharedWithDetails" ma:readOnly="true">
      <xsd:simpleType>
        <xsd:restriction base="dms:Note">
          <xsd:maxLength value="255"/>
        </xsd:restriction>
      </xsd:simpleType>
    </xsd:element>
    <xsd:element name="SharingHintHash" ma:index="45"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MediaServiceKeyPoints xmlns="05f3f652-0591-4508-859d-026c37258768" xsi:nil="true"/>
    <FolderType xmlns="05f3f652-0591-4508-859d-026c37258768" xsi:nil="true"/>
    <Owner xmlns="05f3f652-0591-4508-859d-026c37258768">
      <UserInfo>
        <DisplayName/>
        <AccountId xsi:nil="true"/>
        <AccountType/>
      </UserInfo>
    </Owner>
    <Teachers xmlns="05f3f652-0591-4508-859d-026c37258768">
      <UserInfo>
        <DisplayName/>
        <AccountId xsi:nil="true"/>
        <AccountType/>
      </UserInfo>
    </Teachers>
    <Is_Collaboration_Space_Locked xmlns="05f3f652-0591-4508-859d-026c37258768" xsi:nil="true"/>
    <TeamsChannelId xmlns="05f3f652-0591-4508-859d-026c37258768" xsi:nil="true"/>
    <IsNotebookLocked xmlns="05f3f652-0591-4508-859d-026c37258768" xsi:nil="true"/>
    <NotebookType xmlns="05f3f652-0591-4508-859d-026c37258768" xsi:nil="true"/>
    <Students xmlns="05f3f652-0591-4508-859d-026c37258768">
      <UserInfo>
        <DisplayName/>
        <AccountId xsi:nil="true"/>
        <AccountType/>
      </UserInfo>
    </Students>
    <Math_Settings xmlns="05f3f652-0591-4508-859d-026c37258768" xsi:nil="true"/>
    <DefaultSectionNames xmlns="05f3f652-0591-4508-859d-026c37258768" xsi:nil="true"/>
    <Distribution_Groups xmlns="05f3f652-0591-4508-859d-026c37258768" xsi:nil="true"/>
    <Self_Registration_Enabled xmlns="05f3f652-0591-4508-859d-026c37258768" xsi:nil="true"/>
    <AppVersion xmlns="05f3f652-0591-4508-859d-026c37258768" xsi:nil="true"/>
    <Student_Groups xmlns="05f3f652-0591-4508-859d-026c37258768">
      <UserInfo>
        <DisplayName/>
        <AccountId xsi:nil="true"/>
        <AccountType/>
      </UserInfo>
    </Student_Groups>
    <Has_Leaders_Only_SectionGroup xmlns="05f3f652-0591-4508-859d-026c37258768" xsi:nil="true"/>
    <LMS_Mappings xmlns="05f3f652-0591-4508-859d-026c37258768" xsi:nil="true"/>
    <Invited_Teachers xmlns="05f3f652-0591-4508-859d-026c37258768" xsi:nil="true"/>
    <Invited_Leaders xmlns="05f3f652-0591-4508-859d-026c37258768" xsi:nil="true"/>
    <CultureName xmlns="05f3f652-0591-4508-859d-026c37258768" xsi:nil="true"/>
    <Leaders xmlns="05f3f652-0591-4508-859d-026c37258768">
      <UserInfo>
        <DisplayName/>
        <AccountId xsi:nil="true"/>
        <AccountType/>
      </UserInfo>
    </Leaders>
    <Templates xmlns="05f3f652-0591-4508-859d-026c37258768" xsi:nil="true"/>
    <Has_Teacher_Only_SectionGroup xmlns="05f3f652-0591-4508-859d-026c37258768" xsi:nil="true"/>
    <Members xmlns="05f3f652-0591-4508-859d-026c37258768">
      <UserInfo>
        <DisplayName/>
        <AccountId xsi:nil="true"/>
        <AccountType/>
      </UserInfo>
    </Members>
    <Member_Groups xmlns="05f3f652-0591-4508-859d-026c37258768">
      <UserInfo>
        <DisplayName/>
        <AccountId xsi:nil="true"/>
        <AccountType/>
      </UserInfo>
    </Member_Groups>
    <Invited_Members xmlns="05f3f652-0591-4508-859d-026c37258768" xsi:nil="true"/>
    <Invited_Students xmlns="05f3f652-0591-4508-859d-026c37258768" xsi:nil="true"/>
  </documentManagement>
</p:properties>
</file>

<file path=customXml/itemProps1.xml><?xml version="1.0" encoding="utf-8"?>
<ds:datastoreItem xmlns:ds="http://schemas.openxmlformats.org/officeDocument/2006/customXml" ds:itemID="{04FE9213-D561-48B1-8F85-FDFC8AB2068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5f3f652-0591-4508-859d-026c37258768"/>
    <ds:schemaRef ds:uri="63f99d98-05c5-4b60-bada-d289f0b0228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81225D5A-3A69-457C-B7D4-425712F5D40F}">
  <ds:schemaRefs>
    <ds:schemaRef ds:uri="http://schemas.microsoft.com/sharepoint/v3/contenttype/forms"/>
  </ds:schemaRefs>
</ds:datastoreItem>
</file>

<file path=customXml/itemProps3.xml><?xml version="1.0" encoding="utf-8"?>
<ds:datastoreItem xmlns:ds="http://schemas.openxmlformats.org/officeDocument/2006/customXml" ds:itemID="{30AD4E0F-D5B9-4E85-A9F9-55FB534FCA93}">
  <ds:schemaRefs>
    <ds:schemaRef ds:uri="http://www.w3.org/XML/1998/namespace"/>
    <ds:schemaRef ds:uri="http://purl.org/dc/elements/1.1/"/>
    <ds:schemaRef ds:uri="63f99d98-05c5-4b60-bada-d289f0b0228d"/>
    <ds:schemaRef ds:uri="http://purl.org/dc/dcmitype/"/>
    <ds:schemaRef ds:uri="http://purl.org/dc/terms/"/>
    <ds:schemaRef ds:uri="http://schemas.microsoft.com/office/2006/documentManagement/types"/>
    <ds:schemaRef ds:uri="http://schemas.microsoft.com/office/infopath/2007/PartnerControls"/>
    <ds:schemaRef ds:uri="http://schemas.openxmlformats.org/package/2006/metadata/core-properties"/>
    <ds:schemaRef ds:uri="05f3f652-0591-4508-859d-026c37258768"/>
    <ds:schemaRef ds:uri="http://schemas.microsoft.com/office/2006/metadata/properties"/>
  </ds:schemaRefs>
</ds:datastoreItem>
</file>

<file path=docProps/app.xml><?xml version="1.0" encoding="utf-8"?>
<Properties xmlns="http://schemas.openxmlformats.org/officeDocument/2006/extended-properties" xmlns:vt="http://schemas.openxmlformats.org/officeDocument/2006/docPropsVTypes">
  <TotalTime>0</TotalTime>
  <Words>1884</Words>
  <Application>Microsoft Office PowerPoint</Application>
  <PresentationFormat>Widescreen</PresentationFormat>
  <Paragraphs>478</Paragraphs>
  <Slides>34</Slides>
  <Notes>28</Notes>
  <HiddenSlides>0</HiddenSlides>
  <MMClips>0</MMClips>
  <ScaleCrop>false</ScaleCrop>
  <HeadingPairs>
    <vt:vector size="6" baseType="variant">
      <vt:variant>
        <vt:lpstr>Fonts Used</vt:lpstr>
      </vt:variant>
      <vt:variant>
        <vt:i4>9</vt:i4>
      </vt:variant>
      <vt:variant>
        <vt:lpstr>Theme</vt:lpstr>
      </vt:variant>
      <vt:variant>
        <vt:i4>7</vt:i4>
      </vt:variant>
      <vt:variant>
        <vt:lpstr>Slide Titles</vt:lpstr>
      </vt:variant>
      <vt:variant>
        <vt:i4>34</vt:i4>
      </vt:variant>
    </vt:vector>
  </HeadingPairs>
  <TitlesOfParts>
    <vt:vector size="50" baseType="lpstr">
      <vt:lpstr>Arial</vt:lpstr>
      <vt:lpstr>Calibri</vt:lpstr>
      <vt:lpstr>Calibri Light</vt:lpstr>
      <vt:lpstr>Gill Sans MT</vt:lpstr>
      <vt:lpstr>nyt-imperial</vt:lpstr>
      <vt:lpstr>Open Sans</vt:lpstr>
      <vt:lpstr>Times New Roman</vt:lpstr>
      <vt:lpstr>Wingdings</vt:lpstr>
      <vt:lpstr>Wingdings 2</vt:lpstr>
      <vt:lpstr>DividendVTI</vt:lpstr>
      <vt:lpstr>Metropolitan</vt:lpstr>
      <vt:lpstr>Dartmouth</vt:lpstr>
      <vt:lpstr>TITLE</vt:lpstr>
      <vt:lpstr>1_TITLE</vt:lpstr>
      <vt:lpstr>2_Office Theme</vt:lpstr>
      <vt:lpstr>1_Office Theme</vt:lpstr>
      <vt:lpstr>Cracking the Confidence Code</vt:lpstr>
      <vt:lpstr>PowerPoint Presentation</vt:lpstr>
      <vt:lpstr>PowerPoint Presentation</vt:lpstr>
      <vt:lpstr>PowerPoint Presentation</vt:lpstr>
      <vt:lpstr>Workshop Agenda</vt:lpstr>
      <vt:lpstr>Understanding Gender </vt:lpstr>
      <vt:lpstr>PowerPoint Presentation</vt:lpstr>
      <vt:lpstr>Gender Binary</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Exploring Confidence</vt:lpstr>
      <vt:lpstr>PowerPoint Presentation</vt:lpstr>
      <vt:lpstr>What is Confidence?</vt:lpstr>
      <vt:lpstr>Gender, Confidence,  and Work</vt:lpstr>
      <vt:lpstr>Gender, Confidence,  and Work</vt:lpstr>
      <vt:lpstr>Gender, Confidence,  and Work</vt:lpstr>
      <vt:lpstr>Gender, Confidence,  and Work</vt:lpstr>
      <vt:lpstr>PowerPoint Presentation</vt:lpstr>
      <vt:lpstr>PowerPoint Presentation</vt:lpstr>
      <vt:lpstr>PowerPoint Presentation</vt:lpstr>
      <vt:lpstr>PowerPoint Presentation</vt:lpstr>
      <vt:lpstr>Cracking the Code</vt:lpstr>
      <vt:lpstr>The Confidence Myth</vt:lpstr>
      <vt:lpstr>PowerPoint Presentation</vt:lpstr>
      <vt:lpstr>CONFIDENCE CONTINUUM</vt:lpstr>
      <vt:lpstr>Continued Learning &amp; Development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2022-02-25T17:01:16Z</dcterms:created>
  <dcterms:modified xsi:type="dcterms:W3CDTF">2023-03-03T18:15:07Z</dcterms:modified>
</cp:coreProperties>
</file>